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Public Sans"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igO7izsychF/9c0eghGgmWCrkyl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80" y="52"/>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1"/>
        <p:cNvGrpSpPr/>
        <p:nvPr/>
      </p:nvGrpSpPr>
      <p:grpSpPr>
        <a:xfrm>
          <a:off x="0" y="0"/>
          <a:ext cx="0" cy="0"/>
          <a:chOff x="0" y="0"/>
          <a:chExt cx="0" cy="0"/>
        </a:xfrm>
      </p:grpSpPr>
      <p:sp>
        <p:nvSpPr>
          <p:cNvPr id="1832" name="Google Shape;183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3" name="Google Shape;183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7" name="Google Shape;188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93" name="Google Shape;189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99" name="Google Shape;189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05" name="Google Shape;190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9"/>
        <p:cNvGrpSpPr/>
        <p:nvPr/>
      </p:nvGrpSpPr>
      <p:grpSpPr>
        <a:xfrm>
          <a:off x="0" y="0"/>
          <a:ext cx="0" cy="0"/>
          <a:chOff x="0" y="0"/>
          <a:chExt cx="0" cy="0"/>
        </a:xfrm>
      </p:grpSpPr>
      <p:sp>
        <p:nvSpPr>
          <p:cNvPr id="1910" name="Google Shape;1910;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1" name="Google Shape;191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5"/>
        <p:cNvGrpSpPr/>
        <p:nvPr/>
      </p:nvGrpSpPr>
      <p:grpSpPr>
        <a:xfrm>
          <a:off x="0" y="0"/>
          <a:ext cx="0" cy="0"/>
          <a:chOff x="0" y="0"/>
          <a:chExt cx="0" cy="0"/>
        </a:xfrm>
      </p:grpSpPr>
      <p:sp>
        <p:nvSpPr>
          <p:cNvPr id="1916" name="Google Shape;191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7" name="Google Shape;191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6"/>
        <p:cNvGrpSpPr/>
        <p:nvPr/>
      </p:nvGrpSpPr>
      <p:grpSpPr>
        <a:xfrm>
          <a:off x="0" y="0"/>
          <a:ext cx="0" cy="0"/>
          <a:chOff x="0" y="0"/>
          <a:chExt cx="0" cy="0"/>
        </a:xfrm>
      </p:grpSpPr>
      <p:sp>
        <p:nvSpPr>
          <p:cNvPr id="1837" name="Google Shape;183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8" name="Google Shape;183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4" name="Google Shape;184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8"/>
        <p:cNvGrpSpPr/>
        <p:nvPr/>
      </p:nvGrpSpPr>
      <p:grpSpPr>
        <a:xfrm>
          <a:off x="0" y="0"/>
          <a:ext cx="0" cy="0"/>
          <a:chOff x="0" y="0"/>
          <a:chExt cx="0" cy="0"/>
        </a:xfrm>
      </p:grpSpPr>
      <p:sp>
        <p:nvSpPr>
          <p:cNvPr id="1849" name="Google Shape;184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0" name="Google Shape;185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0"/>
        <p:cNvGrpSpPr/>
        <p:nvPr/>
      </p:nvGrpSpPr>
      <p:grpSpPr>
        <a:xfrm>
          <a:off x="0" y="0"/>
          <a:ext cx="0" cy="0"/>
          <a:chOff x="0" y="0"/>
          <a:chExt cx="0" cy="0"/>
        </a:xfrm>
      </p:grpSpPr>
      <p:sp>
        <p:nvSpPr>
          <p:cNvPr id="1861" name="Google Shape;186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2" name="Google Shape;186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6"/>
        <p:cNvGrpSpPr/>
        <p:nvPr/>
      </p:nvGrpSpPr>
      <p:grpSpPr>
        <a:xfrm>
          <a:off x="0" y="0"/>
          <a:ext cx="0" cy="0"/>
          <a:chOff x="0" y="0"/>
          <a:chExt cx="0" cy="0"/>
        </a:xfrm>
      </p:grpSpPr>
      <p:sp>
        <p:nvSpPr>
          <p:cNvPr id="1867" name="Google Shape;1867;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8" name="Google Shape;186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2"/>
        <p:cNvGrpSpPr/>
        <p:nvPr/>
      </p:nvGrpSpPr>
      <p:grpSpPr>
        <a:xfrm>
          <a:off x="0" y="0"/>
          <a:ext cx="0" cy="0"/>
          <a:chOff x="0" y="0"/>
          <a:chExt cx="0" cy="0"/>
        </a:xfrm>
      </p:grpSpPr>
      <p:sp>
        <p:nvSpPr>
          <p:cNvPr id="1873" name="Google Shape;187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4" name="Google Shape;187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
        <p:cNvGrpSpPr/>
        <p:nvPr/>
      </p:nvGrpSpPr>
      <p:grpSpPr>
        <a:xfrm>
          <a:off x="0" y="0"/>
          <a:ext cx="0" cy="0"/>
          <a:chOff x="0" y="0"/>
          <a:chExt cx="0" cy="0"/>
        </a:xfrm>
      </p:grpSpPr>
      <p:sp>
        <p:nvSpPr>
          <p:cNvPr id="1880" name="Google Shape;188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1" name="Google Shape;188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17"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17"/>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17"/>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67"/>
        <p:cNvGrpSpPr/>
        <p:nvPr/>
      </p:nvGrpSpPr>
      <p:grpSpPr>
        <a:xfrm>
          <a:off x="0" y="0"/>
          <a:ext cx="0" cy="0"/>
          <a:chOff x="0" y="0"/>
          <a:chExt cx="0" cy="0"/>
        </a:xfrm>
      </p:grpSpPr>
      <p:grpSp>
        <p:nvGrpSpPr>
          <p:cNvPr id="68" name="Google Shape;68;p26"/>
          <p:cNvGrpSpPr/>
          <p:nvPr/>
        </p:nvGrpSpPr>
        <p:grpSpPr>
          <a:xfrm>
            <a:off x="0" y="1"/>
            <a:ext cx="9143999" cy="5143499"/>
            <a:chOff x="0" y="1"/>
            <a:chExt cx="9144000" cy="5143500"/>
          </a:xfrm>
        </p:grpSpPr>
        <p:sp>
          <p:nvSpPr>
            <p:cNvPr id="69" name="Google Shape;69;p26"/>
            <p:cNvSpPr/>
            <p:nvPr/>
          </p:nvSpPr>
          <p:spPr>
            <a:xfrm>
              <a:off x="0" y="1"/>
              <a:ext cx="9144000" cy="5143500"/>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70" name="Google Shape;70;p26"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71" name="Google Shape;71;p2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72" name="Google Shape;72;p26"/>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3" name="Google Shape;73;p2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 name="Google Shape;74;p2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0QMhxhbt4L0=">
    <p:spTree>
      <p:nvGrpSpPr>
        <p:cNvPr id="1" name="Shape 1690"/>
        <p:cNvGrpSpPr/>
        <p:nvPr/>
      </p:nvGrpSpPr>
      <p:grpSpPr>
        <a:xfrm>
          <a:off x="0" y="0"/>
          <a:ext cx="0" cy="0"/>
          <a:chOff x="0" y="0"/>
          <a:chExt cx="0" cy="0"/>
        </a:xfrm>
      </p:grpSpPr>
      <p:sp>
        <p:nvSpPr>
          <p:cNvPr id="1691" name="Google Shape;1691;p11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92" name="Google Shape;1692;p116"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3" name="Google Shape;1693;p116"/>
          <p:cNvGrpSpPr/>
          <p:nvPr/>
        </p:nvGrpSpPr>
        <p:grpSpPr>
          <a:xfrm>
            <a:off x="3907491" y="3547977"/>
            <a:ext cx="1329018" cy="71718"/>
            <a:chOff x="3907491" y="3547977"/>
            <a:chExt cx="1329018" cy="71718"/>
          </a:xfrm>
        </p:grpSpPr>
        <p:sp>
          <p:nvSpPr>
            <p:cNvPr id="1694" name="Google Shape;1694;p116"/>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116"/>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116"/>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116"/>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116"/>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116"/>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116"/>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1" name="Google Shape;1701;p116"/>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2" name="Google Shape;1702;p116"/>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3" name="Google Shape;1703;p116"/>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4" name="Google Shape;1704;p116"/>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1CfxLejpM=">
    <p:spTree>
      <p:nvGrpSpPr>
        <p:cNvPr id="1" name="Shape 1705"/>
        <p:cNvGrpSpPr/>
        <p:nvPr/>
      </p:nvGrpSpPr>
      <p:grpSpPr>
        <a:xfrm>
          <a:off x="0" y="0"/>
          <a:ext cx="0" cy="0"/>
          <a:chOff x="0" y="0"/>
          <a:chExt cx="0" cy="0"/>
        </a:xfrm>
      </p:grpSpPr>
      <p:sp>
        <p:nvSpPr>
          <p:cNvPr id="1706" name="Google Shape;1706;p117"/>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7" name="Google Shape;1707;p117"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8" name="Google Shape;1708;p117"/>
          <p:cNvGrpSpPr/>
          <p:nvPr/>
        </p:nvGrpSpPr>
        <p:grpSpPr>
          <a:xfrm>
            <a:off x="3907491" y="3547977"/>
            <a:ext cx="1329018" cy="71718"/>
            <a:chOff x="3837640" y="2865532"/>
            <a:chExt cx="1329018" cy="71718"/>
          </a:xfrm>
        </p:grpSpPr>
        <p:sp>
          <p:nvSpPr>
            <p:cNvPr id="1709" name="Google Shape;1709;p117"/>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117"/>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117"/>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117"/>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117"/>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117"/>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117"/>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6" name="Google Shape;1716;p117"/>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7" name="Google Shape;1717;p117"/>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8" name="Google Shape;1718;p117"/>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9" name="Google Shape;1719;p117"/>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k/iD8Hpp5FI=">
    <p:spTree>
      <p:nvGrpSpPr>
        <p:cNvPr id="1" name="Shape 1720"/>
        <p:cNvGrpSpPr/>
        <p:nvPr/>
      </p:nvGrpSpPr>
      <p:grpSpPr>
        <a:xfrm>
          <a:off x="0" y="0"/>
          <a:ext cx="0" cy="0"/>
          <a:chOff x="0" y="0"/>
          <a:chExt cx="0" cy="0"/>
        </a:xfrm>
      </p:grpSpPr>
      <p:pic>
        <p:nvPicPr>
          <p:cNvPr id="1721" name="Google Shape;1721;p118"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22" name="Google Shape;1722;p118"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3" name="Google Shape;1723;p118"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4" name="Google Shape;1724;p118"/>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5" name="Google Shape;1725;p118"/>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6" name="Google Shape;1726;p118"/>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7" name="Google Shape;1727;p118"/>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zKr7OPOMEnA=">
    <p:spTree>
      <p:nvGrpSpPr>
        <p:cNvPr id="1" name="Shape 1728"/>
        <p:cNvGrpSpPr/>
        <p:nvPr/>
      </p:nvGrpSpPr>
      <p:grpSpPr>
        <a:xfrm>
          <a:off x="0" y="0"/>
          <a:ext cx="0" cy="0"/>
          <a:chOff x="0" y="0"/>
          <a:chExt cx="0" cy="0"/>
        </a:xfrm>
      </p:grpSpPr>
      <p:pic>
        <p:nvPicPr>
          <p:cNvPr id="1729" name="Google Shape;1729;p1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0" name="Google Shape;1730;p1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31" name="Google Shape;1731;p119"/>
          <p:cNvGrpSpPr/>
          <p:nvPr/>
        </p:nvGrpSpPr>
        <p:grpSpPr>
          <a:xfrm>
            <a:off x="-900" y="1034935"/>
            <a:ext cx="9146700" cy="1842077"/>
            <a:chOff x="-900" y="1034935"/>
            <a:chExt cx="9146700" cy="1842077"/>
          </a:xfrm>
        </p:grpSpPr>
        <p:sp>
          <p:nvSpPr>
            <p:cNvPr id="1732" name="Google Shape;1732;p119"/>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3" name="Google Shape;1733;p119"/>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4" name="Google Shape;1734;p119"/>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5" name="Google Shape;1735;p119"/>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xpd7a4NfvDs=">
    <p:spTree>
      <p:nvGrpSpPr>
        <p:cNvPr id="1" name="Shape 1736"/>
        <p:cNvGrpSpPr/>
        <p:nvPr/>
      </p:nvGrpSpPr>
      <p:grpSpPr>
        <a:xfrm>
          <a:off x="0" y="0"/>
          <a:ext cx="0" cy="0"/>
          <a:chOff x="0" y="0"/>
          <a:chExt cx="0" cy="0"/>
        </a:xfrm>
      </p:grpSpPr>
      <p:pic>
        <p:nvPicPr>
          <p:cNvPr id="1737" name="Google Shape;1737;p120"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8" name="Google Shape;1738;p120"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9" name="Google Shape;1739;p120"/>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40" name="Google Shape;1740;p120"/>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41" name="Google Shape;1741;p120"/>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42" name="Google Shape;1742;p120"/>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m7e5OmFcpos=">
    <p:spTree>
      <p:nvGrpSpPr>
        <p:cNvPr id="1" name="Shape 1743"/>
        <p:cNvGrpSpPr/>
        <p:nvPr/>
      </p:nvGrpSpPr>
      <p:grpSpPr>
        <a:xfrm>
          <a:off x="0" y="0"/>
          <a:ext cx="0" cy="0"/>
          <a:chOff x="0" y="0"/>
          <a:chExt cx="0" cy="0"/>
        </a:xfrm>
      </p:grpSpPr>
      <p:pic>
        <p:nvPicPr>
          <p:cNvPr id="1744" name="Google Shape;1744;p121"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5" name="Google Shape;1745;p1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6" name="Google Shape;1746;p121"/>
          <p:cNvGrpSpPr/>
          <p:nvPr/>
        </p:nvGrpSpPr>
        <p:grpSpPr>
          <a:xfrm>
            <a:off x="-900" y="1034935"/>
            <a:ext cx="9146700" cy="1842077"/>
            <a:chOff x="-900" y="1034935"/>
            <a:chExt cx="9146700" cy="1842077"/>
          </a:xfrm>
        </p:grpSpPr>
        <p:sp>
          <p:nvSpPr>
            <p:cNvPr id="1747" name="Google Shape;1747;p121"/>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8" name="Google Shape;1748;p121"/>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9" name="Google Shape;1749;p121"/>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50" name="Google Shape;1750;p121"/>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a2W1bEpMH/8=">
    <p:spTree>
      <p:nvGrpSpPr>
        <p:cNvPr id="1" name="Shape 1751"/>
        <p:cNvGrpSpPr/>
        <p:nvPr/>
      </p:nvGrpSpPr>
      <p:grpSpPr>
        <a:xfrm>
          <a:off x="0" y="0"/>
          <a:ext cx="0" cy="0"/>
          <a:chOff x="0" y="0"/>
          <a:chExt cx="0" cy="0"/>
        </a:xfrm>
      </p:grpSpPr>
      <p:pic>
        <p:nvPicPr>
          <p:cNvPr id="1752" name="Google Shape;1752;p122"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3" name="Google Shape;1753;p1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4" name="Google Shape;1754;p122"/>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5" name="Google Shape;1755;p122"/>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6" name="Google Shape;1756;p122"/>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7" name="Google Shape;1757;p122"/>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Vs0JyanmWWA=">
    <p:spTree>
      <p:nvGrpSpPr>
        <p:cNvPr id="1" name="Shape 1758"/>
        <p:cNvGrpSpPr/>
        <p:nvPr/>
      </p:nvGrpSpPr>
      <p:grpSpPr>
        <a:xfrm>
          <a:off x="0" y="0"/>
          <a:ext cx="0" cy="0"/>
          <a:chOff x="0" y="0"/>
          <a:chExt cx="0" cy="0"/>
        </a:xfrm>
      </p:grpSpPr>
      <p:pic>
        <p:nvPicPr>
          <p:cNvPr id="1759" name="Google Shape;1759;p12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60" name="Google Shape;1760;p123"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61" name="Google Shape;1761;p123"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62" name="Google Shape;1762;p123"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3" name="Google Shape;1763;p123"/>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K8CAWNf7W+M=">
    <p:spTree>
      <p:nvGrpSpPr>
        <p:cNvPr id="1" name="Shape 1764"/>
        <p:cNvGrpSpPr/>
        <p:nvPr/>
      </p:nvGrpSpPr>
      <p:grpSpPr>
        <a:xfrm>
          <a:off x="0" y="0"/>
          <a:ext cx="0" cy="0"/>
          <a:chOff x="0" y="0"/>
          <a:chExt cx="0" cy="0"/>
        </a:xfrm>
      </p:grpSpPr>
      <p:grpSp>
        <p:nvGrpSpPr>
          <p:cNvPr id="1765" name="Google Shape;1765;p124"/>
          <p:cNvGrpSpPr/>
          <p:nvPr/>
        </p:nvGrpSpPr>
        <p:grpSpPr>
          <a:xfrm>
            <a:off x="444" y="0"/>
            <a:ext cx="9143556" cy="5143500"/>
            <a:chOff x="444" y="317809"/>
            <a:chExt cx="9143556" cy="5143500"/>
          </a:xfrm>
        </p:grpSpPr>
        <p:pic>
          <p:nvPicPr>
            <p:cNvPr id="1766" name="Google Shape;1766;p12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7" name="Google Shape;1767;p12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8" name="Google Shape;1768;p12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9" name="Google Shape;1769;p124"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70" name="Google Shape;1770;p124"/>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1" name="Google Shape;1771;p124"/>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72"/>
        <p:cNvGrpSpPr/>
        <p:nvPr/>
      </p:nvGrpSpPr>
      <p:grpSpPr>
        <a:xfrm>
          <a:off x="0" y="0"/>
          <a:ext cx="0" cy="0"/>
          <a:chOff x="0" y="0"/>
          <a:chExt cx="0" cy="0"/>
        </a:xfrm>
      </p:grpSpPr>
      <p:pic>
        <p:nvPicPr>
          <p:cNvPr id="1773" name="Google Shape;1773;p125"/>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4" name="Google Shape;1774;p12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5" name="Google Shape;1775;p125"/>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6" name="Google Shape;1776;p125"/>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7" name="Google Shape;1777;p125"/>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75"/>
        <p:cNvGrpSpPr/>
        <p:nvPr/>
      </p:nvGrpSpPr>
      <p:grpSpPr>
        <a:xfrm>
          <a:off x="0" y="0"/>
          <a:ext cx="0" cy="0"/>
          <a:chOff x="0" y="0"/>
          <a:chExt cx="0" cy="0"/>
        </a:xfrm>
      </p:grpSpPr>
      <p:sp>
        <p:nvSpPr>
          <p:cNvPr id="76" name="Google Shape;76;p27"/>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77" name="Google Shape;77;p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78" name="Google Shape;78;p27"/>
          <p:cNvSpPr>
            <a:spLocks noGrp="1"/>
          </p:cNvSpPr>
          <p:nvPr>
            <p:ph type="pic" idx="2"/>
          </p:nvPr>
        </p:nvSpPr>
        <p:spPr>
          <a:xfrm>
            <a:off x="4734046" y="638171"/>
            <a:ext cx="4417249" cy="4030832"/>
          </a:xfrm>
          <a:prstGeom prst="rect">
            <a:avLst/>
          </a:prstGeom>
          <a:noFill/>
          <a:ln>
            <a:noFill/>
          </a:ln>
        </p:spPr>
      </p:sp>
      <p:sp>
        <p:nvSpPr>
          <p:cNvPr id="79" name="Google Shape;79;p27"/>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0" name="Google Shape;80;p27"/>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1" name="Google Shape;81;p27"/>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 name="Google Shape;82;p27"/>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8"/>
        <p:cNvGrpSpPr/>
        <p:nvPr/>
      </p:nvGrpSpPr>
      <p:grpSpPr>
        <a:xfrm>
          <a:off x="0" y="0"/>
          <a:ext cx="0" cy="0"/>
          <a:chOff x="0" y="0"/>
          <a:chExt cx="0" cy="0"/>
        </a:xfrm>
      </p:grpSpPr>
      <p:grpSp>
        <p:nvGrpSpPr>
          <p:cNvPr id="1779" name="Google Shape;1779;p126"/>
          <p:cNvGrpSpPr/>
          <p:nvPr/>
        </p:nvGrpSpPr>
        <p:grpSpPr>
          <a:xfrm>
            <a:off x="-3149" y="1"/>
            <a:ext cx="9147149" cy="5143500"/>
            <a:chOff x="-3149" y="1"/>
            <a:chExt cx="9147149" cy="5143500"/>
          </a:xfrm>
        </p:grpSpPr>
        <p:pic>
          <p:nvPicPr>
            <p:cNvPr id="1780" name="Google Shape;1780;p126"/>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1" name="Google Shape;1781;p126"/>
            <p:cNvSpPr/>
            <p:nvPr/>
          </p:nvSpPr>
          <p:spPr>
            <a:xfrm>
              <a:off x="-938" y="2804160"/>
              <a:ext cx="9144938" cy="2339340"/>
            </a:xfrm>
            <a:prstGeom prst="rect">
              <a:avLst/>
            </a:prstGeom>
            <a:solidFill>
              <a:schemeClr val="dk2">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2" name="Google Shape;1782;p126"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3" name="Google Shape;1783;p126"/>
          <p:cNvGrpSpPr/>
          <p:nvPr/>
        </p:nvGrpSpPr>
        <p:grpSpPr>
          <a:xfrm>
            <a:off x="2349390" y="1908808"/>
            <a:ext cx="4506182" cy="1790703"/>
            <a:chOff x="2560319" y="1790699"/>
            <a:chExt cx="4084321" cy="1623060"/>
          </a:xfrm>
        </p:grpSpPr>
        <p:sp>
          <p:nvSpPr>
            <p:cNvPr id="1784" name="Google Shape;1784;p126"/>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5" name="Google Shape;1785;p126"/>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6" name="Google Shape;1786;p126"/>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7" name="Google Shape;1787;p126"/>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8"/>
        <p:cNvGrpSpPr/>
        <p:nvPr/>
      </p:nvGrpSpPr>
      <p:grpSpPr>
        <a:xfrm>
          <a:off x="0" y="0"/>
          <a:ext cx="0" cy="0"/>
          <a:chOff x="0" y="0"/>
          <a:chExt cx="0" cy="0"/>
        </a:xfrm>
      </p:grpSpPr>
      <p:grpSp>
        <p:nvGrpSpPr>
          <p:cNvPr id="1789" name="Google Shape;1789;p127"/>
          <p:cNvGrpSpPr/>
          <p:nvPr/>
        </p:nvGrpSpPr>
        <p:grpSpPr>
          <a:xfrm>
            <a:off x="-3149" y="1"/>
            <a:ext cx="9147149" cy="5143500"/>
            <a:chOff x="-3149" y="1"/>
            <a:chExt cx="9147149" cy="5143500"/>
          </a:xfrm>
        </p:grpSpPr>
        <p:pic>
          <p:nvPicPr>
            <p:cNvPr id="1790" name="Google Shape;1790;p127"/>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91" name="Google Shape;1791;p127"/>
            <p:cNvSpPr/>
            <p:nvPr/>
          </p:nvSpPr>
          <p:spPr>
            <a:xfrm>
              <a:off x="-938" y="2804160"/>
              <a:ext cx="9144938" cy="2339340"/>
            </a:xfrm>
            <a:prstGeom prst="rect">
              <a:avLst/>
            </a:prstGeom>
            <a:solidFill>
              <a:schemeClr val="accent1">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92" name="Google Shape;1792;p127"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3" name="Google Shape;1793;p127"/>
          <p:cNvGrpSpPr/>
          <p:nvPr/>
        </p:nvGrpSpPr>
        <p:grpSpPr>
          <a:xfrm>
            <a:off x="2349390" y="1908808"/>
            <a:ext cx="4506182" cy="1790703"/>
            <a:chOff x="2560319" y="1790699"/>
            <a:chExt cx="4084321" cy="1623060"/>
          </a:xfrm>
        </p:grpSpPr>
        <p:sp>
          <p:nvSpPr>
            <p:cNvPr id="1794" name="Google Shape;1794;p127"/>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5" name="Google Shape;1795;p127"/>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6" name="Google Shape;1796;p127"/>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7" name="Google Shape;1797;p127"/>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9vmjIQfqtF0=">
    <p:spTree>
      <p:nvGrpSpPr>
        <p:cNvPr id="1" name="Shape 1798"/>
        <p:cNvGrpSpPr/>
        <p:nvPr/>
      </p:nvGrpSpPr>
      <p:grpSpPr>
        <a:xfrm>
          <a:off x="0" y="0"/>
          <a:ext cx="0" cy="0"/>
          <a:chOff x="0" y="0"/>
          <a:chExt cx="0" cy="0"/>
        </a:xfrm>
      </p:grpSpPr>
      <p:sp>
        <p:nvSpPr>
          <p:cNvPr id="1799" name="Google Shape;1799;p128"/>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0" name="Google Shape;1800;p1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28"/>
          <p:cNvSpPr>
            <a:spLocks noGrp="1"/>
          </p:cNvSpPr>
          <p:nvPr>
            <p:ph type="pic" idx="2"/>
          </p:nvPr>
        </p:nvSpPr>
        <p:spPr>
          <a:xfrm>
            <a:off x="-1" y="0"/>
            <a:ext cx="4690335" cy="5139879"/>
          </a:xfrm>
          <a:prstGeom prst="rect">
            <a:avLst/>
          </a:prstGeom>
          <a:noFill/>
          <a:ln>
            <a:noFill/>
          </a:ln>
        </p:spPr>
      </p:sp>
      <p:sp>
        <p:nvSpPr>
          <p:cNvPr id="1802" name="Google Shape;1802;p128"/>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3" name="Google Shape;1803;p128"/>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4" name="Google Shape;1804;p128"/>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iORC0upUlaM=">
    <p:spTree>
      <p:nvGrpSpPr>
        <p:cNvPr id="1" name="Shape 1805"/>
        <p:cNvGrpSpPr/>
        <p:nvPr/>
      </p:nvGrpSpPr>
      <p:grpSpPr>
        <a:xfrm>
          <a:off x="0" y="0"/>
          <a:ext cx="0" cy="0"/>
          <a:chOff x="0" y="0"/>
          <a:chExt cx="0" cy="0"/>
        </a:xfrm>
      </p:grpSpPr>
      <p:sp>
        <p:nvSpPr>
          <p:cNvPr id="1806" name="Google Shape;1806;p129"/>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7" name="Google Shape;1807;p1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29"/>
          <p:cNvSpPr>
            <a:spLocks noGrp="1"/>
          </p:cNvSpPr>
          <p:nvPr>
            <p:ph type="pic" idx="2"/>
          </p:nvPr>
        </p:nvSpPr>
        <p:spPr>
          <a:xfrm>
            <a:off x="-1" y="0"/>
            <a:ext cx="4690335" cy="5139879"/>
          </a:xfrm>
          <a:prstGeom prst="rect">
            <a:avLst/>
          </a:prstGeom>
          <a:noFill/>
          <a:ln>
            <a:noFill/>
          </a:ln>
        </p:spPr>
      </p:sp>
      <p:sp>
        <p:nvSpPr>
          <p:cNvPr id="1809" name="Google Shape;1809;p129"/>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0" name="Google Shape;1810;p129"/>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1" name="Google Shape;1811;p129"/>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WNddCJ7k8bQ=">
    <p:spTree>
      <p:nvGrpSpPr>
        <p:cNvPr id="1" name="Shape 1812"/>
        <p:cNvGrpSpPr/>
        <p:nvPr/>
      </p:nvGrpSpPr>
      <p:grpSpPr>
        <a:xfrm>
          <a:off x="0" y="0"/>
          <a:ext cx="0" cy="0"/>
          <a:chOff x="0" y="0"/>
          <a:chExt cx="0" cy="0"/>
        </a:xfrm>
      </p:grpSpPr>
      <p:sp>
        <p:nvSpPr>
          <p:cNvPr id="1813" name="Google Shape;1813;p130"/>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4" name="Google Shape;1814;p13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30"/>
          <p:cNvSpPr>
            <a:spLocks noGrp="1"/>
          </p:cNvSpPr>
          <p:nvPr>
            <p:ph type="pic" idx="2"/>
          </p:nvPr>
        </p:nvSpPr>
        <p:spPr>
          <a:xfrm>
            <a:off x="-1" y="0"/>
            <a:ext cx="4690335" cy="5139879"/>
          </a:xfrm>
          <a:prstGeom prst="rect">
            <a:avLst/>
          </a:prstGeom>
          <a:noFill/>
          <a:ln>
            <a:noFill/>
          </a:ln>
        </p:spPr>
      </p:sp>
      <p:sp>
        <p:nvSpPr>
          <p:cNvPr id="1816" name="Google Shape;1816;p130"/>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7" name="Google Shape;1817;p130"/>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8" name="Google Shape;1818;p130"/>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9"/>
        <p:cNvGrpSpPr/>
        <p:nvPr/>
      </p:nvGrpSpPr>
      <p:grpSpPr>
        <a:xfrm>
          <a:off x="0" y="0"/>
          <a:ext cx="0" cy="0"/>
          <a:chOff x="0" y="0"/>
          <a:chExt cx="0" cy="0"/>
        </a:xfrm>
      </p:grpSpPr>
      <p:sp>
        <p:nvSpPr>
          <p:cNvPr id="1820" name="Google Shape;1820;p13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21" name="Google Shape;1821;p131"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22" name="Google Shape;1822;p131"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3" name="Google Shape;1823;p131"/>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4" name="Google Shape;1824;p131"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5" name="Google Shape;1825;p131"/>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6" name="Google Shape;1826;p131"/>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M0Xe9e9IKF4=">
    <p:spTree>
      <p:nvGrpSpPr>
        <p:cNvPr id="1" name="Shape 1827"/>
        <p:cNvGrpSpPr/>
        <p:nvPr/>
      </p:nvGrpSpPr>
      <p:grpSpPr>
        <a:xfrm>
          <a:off x="0" y="0"/>
          <a:ext cx="0" cy="0"/>
          <a:chOff x="0" y="0"/>
          <a:chExt cx="0" cy="0"/>
        </a:xfrm>
      </p:grpSpPr>
      <p:pic>
        <p:nvPicPr>
          <p:cNvPr id="1828" name="Google Shape;1828;p132"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9" name="Google Shape;1829;p13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3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83"/>
        <p:cNvGrpSpPr/>
        <p:nvPr/>
      </p:nvGrpSpPr>
      <p:grpSpPr>
        <a:xfrm>
          <a:off x="0" y="0"/>
          <a:ext cx="0" cy="0"/>
          <a:chOff x="0" y="0"/>
          <a:chExt cx="0" cy="0"/>
        </a:xfrm>
      </p:grpSpPr>
      <p:sp>
        <p:nvSpPr>
          <p:cNvPr id="84" name="Google Shape;84;p28"/>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5" name="Google Shape;85;p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6" name="Google Shape;86;p28"/>
          <p:cNvSpPr>
            <a:spLocks noGrp="1"/>
          </p:cNvSpPr>
          <p:nvPr>
            <p:ph type="pic" idx="2"/>
          </p:nvPr>
        </p:nvSpPr>
        <p:spPr>
          <a:xfrm>
            <a:off x="4734046" y="638171"/>
            <a:ext cx="4417249" cy="4030832"/>
          </a:xfrm>
          <a:prstGeom prst="rect">
            <a:avLst/>
          </a:prstGeom>
          <a:noFill/>
          <a:ln>
            <a:noFill/>
          </a:ln>
        </p:spPr>
      </p:sp>
      <p:sp>
        <p:nvSpPr>
          <p:cNvPr id="87" name="Google Shape;87;p28"/>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8" name="Google Shape;88;p28"/>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9" name="Google Shape;89;p28"/>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8"/>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91"/>
        <p:cNvGrpSpPr/>
        <p:nvPr/>
      </p:nvGrpSpPr>
      <p:grpSpPr>
        <a:xfrm>
          <a:off x="0" y="0"/>
          <a:ext cx="0" cy="0"/>
          <a:chOff x="0" y="0"/>
          <a:chExt cx="0" cy="0"/>
        </a:xfrm>
      </p:grpSpPr>
      <p:sp>
        <p:nvSpPr>
          <p:cNvPr id="92" name="Google Shape;92;p29"/>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3" name="Google Shape;93;p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4" name="Google Shape;94;p29"/>
          <p:cNvSpPr>
            <a:spLocks noGrp="1"/>
          </p:cNvSpPr>
          <p:nvPr>
            <p:ph type="pic" idx="2"/>
          </p:nvPr>
        </p:nvSpPr>
        <p:spPr>
          <a:xfrm>
            <a:off x="4734046" y="638171"/>
            <a:ext cx="4417249" cy="4030832"/>
          </a:xfrm>
          <a:prstGeom prst="rect">
            <a:avLst/>
          </a:prstGeom>
          <a:noFill/>
          <a:ln>
            <a:noFill/>
          </a:ln>
        </p:spPr>
      </p:sp>
      <p:sp>
        <p:nvSpPr>
          <p:cNvPr id="95" name="Google Shape;95;p29"/>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6" name="Google Shape;96;p29"/>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7" name="Google Shape;97;p29"/>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9"/>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99"/>
        <p:cNvGrpSpPr/>
        <p:nvPr/>
      </p:nvGrpSpPr>
      <p:grpSpPr>
        <a:xfrm>
          <a:off x="0" y="0"/>
          <a:ext cx="0" cy="0"/>
          <a:chOff x="0" y="0"/>
          <a:chExt cx="0" cy="0"/>
        </a:xfrm>
      </p:grpSpPr>
      <p:pic>
        <p:nvPicPr>
          <p:cNvPr id="100" name="Google Shape;100;p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1" name="Google Shape;101;p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 name="Google Shape;102;p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3" name="Google Shape;103;p30"/>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04"/>
        <p:cNvGrpSpPr/>
        <p:nvPr/>
      </p:nvGrpSpPr>
      <p:grpSpPr>
        <a:xfrm>
          <a:off x="0" y="0"/>
          <a:ext cx="0" cy="0"/>
          <a:chOff x="0" y="0"/>
          <a:chExt cx="0" cy="0"/>
        </a:xfrm>
      </p:grpSpPr>
      <p:pic>
        <p:nvPicPr>
          <p:cNvPr id="105" name="Google Shape;105;p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6" name="Google Shape;106;p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 name="Google Shape;107;p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8" name="Google Shape;108;p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09" name="Google Shape;109;p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0" name="Google Shape;110;p31"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11" name="Google Shape;111;p31"/>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12"/>
        <p:cNvGrpSpPr/>
        <p:nvPr/>
      </p:nvGrpSpPr>
      <p:grpSpPr>
        <a:xfrm>
          <a:off x="0" y="0"/>
          <a:ext cx="0" cy="0"/>
          <a:chOff x="0" y="0"/>
          <a:chExt cx="0" cy="0"/>
        </a:xfrm>
      </p:grpSpPr>
      <p:pic>
        <p:nvPicPr>
          <p:cNvPr id="113" name="Google Shape;113;p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4" name="Google Shape;114;p3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 name="Google Shape;115;p3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 name="Google Shape;116;p32"/>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17" name="Google Shape;117;p32"/>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8" name="Google Shape;118;p32"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19" name="Google Shape;119;p32"/>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20"/>
        <p:cNvGrpSpPr/>
        <p:nvPr/>
      </p:nvGrpSpPr>
      <p:grpSpPr>
        <a:xfrm>
          <a:off x="0" y="0"/>
          <a:ext cx="0" cy="0"/>
          <a:chOff x="0" y="0"/>
          <a:chExt cx="0" cy="0"/>
        </a:xfrm>
      </p:grpSpPr>
      <p:pic>
        <p:nvPicPr>
          <p:cNvPr id="121" name="Google Shape;121;p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2" name="Google Shape;122;p3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 name="Google Shape;123;p3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 name="Google Shape;124;p33"/>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25" name="Google Shape;125;p33"/>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6" name="Google Shape;126;p33"/>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27" name="Google Shape;127;p33"/>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28"/>
        <p:cNvGrpSpPr/>
        <p:nvPr/>
      </p:nvGrpSpPr>
      <p:grpSpPr>
        <a:xfrm>
          <a:off x="0" y="0"/>
          <a:ext cx="0" cy="0"/>
          <a:chOff x="0" y="0"/>
          <a:chExt cx="0" cy="0"/>
        </a:xfrm>
      </p:grpSpPr>
      <p:pic>
        <p:nvPicPr>
          <p:cNvPr id="129" name="Google Shape;129;p3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3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3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34"/>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34"/>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34"/>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35" name="Google Shape;135;p34"/>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36"/>
        <p:cNvGrpSpPr/>
        <p:nvPr/>
      </p:nvGrpSpPr>
      <p:grpSpPr>
        <a:xfrm>
          <a:off x="0" y="0"/>
          <a:ext cx="0" cy="0"/>
          <a:chOff x="0" y="0"/>
          <a:chExt cx="0" cy="0"/>
        </a:xfrm>
      </p:grpSpPr>
      <p:pic>
        <p:nvPicPr>
          <p:cNvPr id="137" name="Google Shape;137;p3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35"/>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39" name="Google Shape;139;p35"/>
          <p:cNvSpPr>
            <a:spLocks noGrp="1"/>
          </p:cNvSpPr>
          <p:nvPr>
            <p:ph type="pic" idx="2"/>
          </p:nvPr>
        </p:nvSpPr>
        <p:spPr>
          <a:xfrm>
            <a:off x="0" y="667604"/>
            <a:ext cx="4201610" cy="3970337"/>
          </a:xfrm>
          <a:prstGeom prst="rect">
            <a:avLst/>
          </a:prstGeom>
          <a:noFill/>
          <a:ln>
            <a:noFill/>
          </a:ln>
        </p:spPr>
      </p:sp>
      <p:sp>
        <p:nvSpPr>
          <p:cNvPr id="140" name="Google Shape;140;p35"/>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1" name="Google Shape;141;p35"/>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42" name="Google Shape;142;p35"/>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18"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18"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18"/>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18"/>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18"/>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18"/>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43"/>
        <p:cNvGrpSpPr/>
        <p:nvPr/>
      </p:nvGrpSpPr>
      <p:grpSpPr>
        <a:xfrm>
          <a:off x="0" y="0"/>
          <a:ext cx="0" cy="0"/>
          <a:chOff x="0" y="0"/>
          <a:chExt cx="0" cy="0"/>
        </a:xfrm>
      </p:grpSpPr>
      <p:pic>
        <p:nvPicPr>
          <p:cNvPr id="144" name="Google Shape;144;p3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5" name="Google Shape;145;p36"/>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6" name="Google Shape;146;p36"/>
          <p:cNvSpPr>
            <a:spLocks noGrp="1"/>
          </p:cNvSpPr>
          <p:nvPr>
            <p:ph type="pic" idx="2"/>
          </p:nvPr>
        </p:nvSpPr>
        <p:spPr>
          <a:xfrm>
            <a:off x="0" y="667604"/>
            <a:ext cx="4201610" cy="3970337"/>
          </a:xfrm>
          <a:prstGeom prst="rect">
            <a:avLst/>
          </a:prstGeom>
          <a:noFill/>
          <a:ln>
            <a:noFill/>
          </a:ln>
        </p:spPr>
      </p:sp>
      <p:sp>
        <p:nvSpPr>
          <p:cNvPr id="147" name="Google Shape;147;p36"/>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8" name="Google Shape;148;p36"/>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49" name="Google Shape;149;p36"/>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50"/>
        <p:cNvGrpSpPr/>
        <p:nvPr/>
      </p:nvGrpSpPr>
      <p:grpSpPr>
        <a:xfrm>
          <a:off x="0" y="0"/>
          <a:ext cx="0" cy="0"/>
          <a:chOff x="0" y="0"/>
          <a:chExt cx="0" cy="0"/>
        </a:xfrm>
      </p:grpSpPr>
      <p:sp>
        <p:nvSpPr>
          <p:cNvPr id="151" name="Google Shape;151;p37"/>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52" name="Google Shape;152;p3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7"/>
          <p:cNvSpPr>
            <a:spLocks noGrp="1"/>
          </p:cNvSpPr>
          <p:nvPr>
            <p:ph type="pic" idx="2"/>
          </p:nvPr>
        </p:nvSpPr>
        <p:spPr>
          <a:xfrm>
            <a:off x="1" y="0"/>
            <a:ext cx="4572000" cy="5143494"/>
          </a:xfrm>
          <a:prstGeom prst="rect">
            <a:avLst/>
          </a:prstGeom>
          <a:noFill/>
          <a:ln>
            <a:noFill/>
          </a:ln>
        </p:spPr>
      </p:sp>
      <p:sp>
        <p:nvSpPr>
          <p:cNvPr id="154" name="Google Shape;154;p37"/>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5" name="Google Shape;155;p37"/>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6" name="Google Shape;156;p37"/>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57" name="Google Shape;157;p37"/>
          <p:cNvSpPr>
            <a:spLocks noGrp="1"/>
          </p:cNvSpPr>
          <p:nvPr>
            <p:ph type="pic" idx="3"/>
          </p:nvPr>
        </p:nvSpPr>
        <p:spPr>
          <a:xfrm>
            <a:off x="4408678" y="1539292"/>
            <a:ext cx="318677" cy="318677"/>
          </a:xfrm>
          <a:prstGeom prst="rect">
            <a:avLst/>
          </a:prstGeom>
          <a:noFill/>
          <a:ln>
            <a:noFill/>
          </a:ln>
        </p:spPr>
      </p:sp>
      <p:sp>
        <p:nvSpPr>
          <p:cNvPr id="158" name="Google Shape;158;p37"/>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9" name="Google Shape;159;p37"/>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0" name="Google Shape;160;p37"/>
          <p:cNvSpPr>
            <a:spLocks noGrp="1"/>
          </p:cNvSpPr>
          <p:nvPr>
            <p:ph type="pic" idx="4"/>
          </p:nvPr>
        </p:nvSpPr>
        <p:spPr>
          <a:xfrm>
            <a:off x="4408678" y="3122801"/>
            <a:ext cx="318677" cy="318677"/>
          </a:xfrm>
          <a:prstGeom prst="rect">
            <a:avLst/>
          </a:prstGeom>
          <a:noFill/>
          <a:ln>
            <a:noFill/>
          </a:ln>
        </p:spPr>
      </p:sp>
      <p:sp>
        <p:nvSpPr>
          <p:cNvPr id="161" name="Google Shape;161;p37"/>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62"/>
        <p:cNvGrpSpPr/>
        <p:nvPr/>
      </p:nvGrpSpPr>
      <p:grpSpPr>
        <a:xfrm>
          <a:off x="0" y="0"/>
          <a:ext cx="0" cy="0"/>
          <a:chOff x="0" y="0"/>
          <a:chExt cx="0" cy="0"/>
        </a:xfrm>
      </p:grpSpPr>
      <p:sp>
        <p:nvSpPr>
          <p:cNvPr id="163" name="Google Shape;163;p38"/>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 name="Google Shape;164;p3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8"/>
          <p:cNvSpPr>
            <a:spLocks noGrp="1"/>
          </p:cNvSpPr>
          <p:nvPr>
            <p:ph type="pic" idx="2"/>
          </p:nvPr>
        </p:nvSpPr>
        <p:spPr>
          <a:xfrm>
            <a:off x="1" y="0"/>
            <a:ext cx="4572000" cy="5143494"/>
          </a:xfrm>
          <a:prstGeom prst="rect">
            <a:avLst/>
          </a:prstGeom>
          <a:noFill/>
          <a:ln>
            <a:noFill/>
          </a:ln>
        </p:spPr>
      </p:sp>
      <p:sp>
        <p:nvSpPr>
          <p:cNvPr id="166" name="Google Shape;166;p38"/>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 name="Google Shape;167;p38"/>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8" name="Google Shape;168;p38"/>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9" name="Google Shape;169;p38"/>
          <p:cNvSpPr>
            <a:spLocks noGrp="1"/>
          </p:cNvSpPr>
          <p:nvPr>
            <p:ph type="pic" idx="3"/>
          </p:nvPr>
        </p:nvSpPr>
        <p:spPr>
          <a:xfrm>
            <a:off x="4408678" y="1539292"/>
            <a:ext cx="318677" cy="318677"/>
          </a:xfrm>
          <a:prstGeom prst="rect">
            <a:avLst/>
          </a:prstGeom>
          <a:noFill/>
          <a:ln>
            <a:noFill/>
          </a:ln>
        </p:spPr>
      </p:sp>
      <p:sp>
        <p:nvSpPr>
          <p:cNvPr id="170" name="Google Shape;170;p38"/>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1" name="Google Shape;171;p38"/>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2" name="Google Shape;172;p38"/>
          <p:cNvSpPr>
            <a:spLocks noGrp="1"/>
          </p:cNvSpPr>
          <p:nvPr>
            <p:ph type="pic" idx="4"/>
          </p:nvPr>
        </p:nvSpPr>
        <p:spPr>
          <a:xfrm>
            <a:off x="4408678" y="3122801"/>
            <a:ext cx="318677" cy="318677"/>
          </a:xfrm>
          <a:prstGeom prst="rect">
            <a:avLst/>
          </a:prstGeom>
          <a:noFill/>
          <a:ln>
            <a:noFill/>
          </a:ln>
        </p:spPr>
      </p:sp>
      <p:sp>
        <p:nvSpPr>
          <p:cNvPr id="173" name="Google Shape;173;p38"/>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74"/>
        <p:cNvGrpSpPr/>
        <p:nvPr/>
      </p:nvGrpSpPr>
      <p:grpSpPr>
        <a:xfrm>
          <a:off x="0" y="0"/>
          <a:ext cx="0" cy="0"/>
          <a:chOff x="0" y="0"/>
          <a:chExt cx="0" cy="0"/>
        </a:xfrm>
      </p:grpSpPr>
      <p:pic>
        <p:nvPicPr>
          <p:cNvPr id="175" name="Google Shape;175;p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76" name="Google Shape;176;p39"/>
          <p:cNvGrpSpPr/>
          <p:nvPr/>
        </p:nvGrpSpPr>
        <p:grpSpPr>
          <a:xfrm>
            <a:off x="4107305" y="941707"/>
            <a:ext cx="284686" cy="3999388"/>
            <a:chOff x="4107305" y="941707"/>
            <a:chExt cx="284686" cy="3999388"/>
          </a:xfrm>
        </p:grpSpPr>
        <p:sp>
          <p:nvSpPr>
            <p:cNvPr id="177" name="Google Shape;177;p39"/>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8" name="Google Shape;178;p39"/>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9" name="Google Shape;179;p39"/>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80" name="Google Shape;180;p39"/>
          <p:cNvSpPr>
            <a:spLocks noGrp="1"/>
          </p:cNvSpPr>
          <p:nvPr>
            <p:ph type="pic" idx="2"/>
          </p:nvPr>
        </p:nvSpPr>
        <p:spPr>
          <a:xfrm>
            <a:off x="219360" y="856040"/>
            <a:ext cx="3958630" cy="4287460"/>
          </a:xfrm>
          <a:prstGeom prst="rect">
            <a:avLst/>
          </a:prstGeom>
          <a:noFill/>
          <a:ln>
            <a:noFill/>
          </a:ln>
        </p:spPr>
      </p:sp>
      <p:sp>
        <p:nvSpPr>
          <p:cNvPr id="181" name="Google Shape;181;p39"/>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2" name="Google Shape;182;p3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3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84"/>
        <p:cNvGrpSpPr/>
        <p:nvPr/>
      </p:nvGrpSpPr>
      <p:grpSpPr>
        <a:xfrm>
          <a:off x="0" y="0"/>
          <a:ext cx="0" cy="0"/>
          <a:chOff x="0" y="0"/>
          <a:chExt cx="0" cy="0"/>
        </a:xfrm>
      </p:grpSpPr>
      <p:pic>
        <p:nvPicPr>
          <p:cNvPr id="185" name="Google Shape;185;p4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86" name="Google Shape;186;p40"/>
          <p:cNvSpPr>
            <a:spLocks noGrp="1"/>
          </p:cNvSpPr>
          <p:nvPr>
            <p:ph type="pic" idx="2"/>
          </p:nvPr>
        </p:nvSpPr>
        <p:spPr>
          <a:xfrm>
            <a:off x="4572000" y="0"/>
            <a:ext cx="4571990" cy="5143494"/>
          </a:xfrm>
          <a:prstGeom prst="rect">
            <a:avLst/>
          </a:prstGeom>
          <a:noFill/>
          <a:ln>
            <a:noFill/>
          </a:ln>
        </p:spPr>
      </p:sp>
      <p:sp>
        <p:nvSpPr>
          <p:cNvPr id="187" name="Google Shape;187;p40"/>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8" name="Google Shape;188;p40"/>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9" name="Google Shape;189;p4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4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91"/>
        <p:cNvGrpSpPr/>
        <p:nvPr/>
      </p:nvGrpSpPr>
      <p:grpSpPr>
        <a:xfrm>
          <a:off x="0" y="0"/>
          <a:ext cx="0" cy="0"/>
          <a:chOff x="0" y="0"/>
          <a:chExt cx="0" cy="0"/>
        </a:xfrm>
      </p:grpSpPr>
      <p:pic>
        <p:nvPicPr>
          <p:cNvPr id="192" name="Google Shape;192;p4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3" name="Google Shape;193;p41"/>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4" name="Google Shape;194;p41"/>
          <p:cNvSpPr>
            <a:spLocks noGrp="1"/>
          </p:cNvSpPr>
          <p:nvPr>
            <p:ph type="pic" idx="2"/>
          </p:nvPr>
        </p:nvSpPr>
        <p:spPr>
          <a:xfrm>
            <a:off x="219360" y="856040"/>
            <a:ext cx="3958630" cy="4287460"/>
          </a:xfrm>
          <a:prstGeom prst="rect">
            <a:avLst/>
          </a:prstGeom>
          <a:noFill/>
          <a:ln>
            <a:noFill/>
          </a:ln>
        </p:spPr>
      </p:sp>
      <p:sp>
        <p:nvSpPr>
          <p:cNvPr id="195" name="Google Shape;195;p41"/>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6" name="Google Shape;196;p4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7" name="Google Shape;197;p4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198"/>
        <p:cNvGrpSpPr/>
        <p:nvPr/>
      </p:nvGrpSpPr>
      <p:grpSpPr>
        <a:xfrm>
          <a:off x="0" y="0"/>
          <a:ext cx="0" cy="0"/>
          <a:chOff x="0" y="0"/>
          <a:chExt cx="0" cy="0"/>
        </a:xfrm>
      </p:grpSpPr>
      <p:pic>
        <p:nvPicPr>
          <p:cNvPr id="199" name="Google Shape;199;p4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0" name="Google Shape;200;p42"/>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1" name="Google Shape;201;p42"/>
          <p:cNvSpPr>
            <a:spLocks noGrp="1"/>
          </p:cNvSpPr>
          <p:nvPr>
            <p:ph type="pic" idx="2"/>
          </p:nvPr>
        </p:nvSpPr>
        <p:spPr>
          <a:xfrm>
            <a:off x="235670" y="0"/>
            <a:ext cx="3582186" cy="5143494"/>
          </a:xfrm>
          <a:prstGeom prst="rect">
            <a:avLst/>
          </a:prstGeom>
          <a:noFill/>
          <a:ln>
            <a:noFill/>
          </a:ln>
        </p:spPr>
      </p:sp>
      <p:sp>
        <p:nvSpPr>
          <p:cNvPr id="202" name="Google Shape;202;p42"/>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3" name="Google Shape;203;p42"/>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04"/>
        <p:cNvGrpSpPr/>
        <p:nvPr/>
      </p:nvGrpSpPr>
      <p:grpSpPr>
        <a:xfrm>
          <a:off x="0" y="0"/>
          <a:ext cx="0" cy="0"/>
          <a:chOff x="0" y="0"/>
          <a:chExt cx="0" cy="0"/>
        </a:xfrm>
      </p:grpSpPr>
      <p:sp>
        <p:nvSpPr>
          <p:cNvPr id="205" name="Google Shape;205;p43"/>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6" name="Google Shape;206;p43"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3"/>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8" name="Google Shape;208;p43"/>
          <p:cNvSpPr>
            <a:spLocks noGrp="1"/>
          </p:cNvSpPr>
          <p:nvPr>
            <p:ph type="pic" idx="2"/>
          </p:nvPr>
        </p:nvSpPr>
        <p:spPr>
          <a:xfrm>
            <a:off x="-1" y="0"/>
            <a:ext cx="5312965" cy="5143494"/>
          </a:xfrm>
          <a:prstGeom prst="rect">
            <a:avLst/>
          </a:prstGeom>
          <a:noFill/>
          <a:ln>
            <a:noFill/>
          </a:ln>
        </p:spPr>
      </p:sp>
      <p:sp>
        <p:nvSpPr>
          <p:cNvPr id="209" name="Google Shape;209;p43"/>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0" name="Google Shape;210;p43"/>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11"/>
        <p:cNvGrpSpPr/>
        <p:nvPr/>
      </p:nvGrpSpPr>
      <p:grpSpPr>
        <a:xfrm>
          <a:off x="0" y="0"/>
          <a:ext cx="0" cy="0"/>
          <a:chOff x="0" y="0"/>
          <a:chExt cx="0" cy="0"/>
        </a:xfrm>
      </p:grpSpPr>
      <p:sp>
        <p:nvSpPr>
          <p:cNvPr id="212" name="Google Shape;212;p44"/>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13" name="Google Shape;213;p44"/>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14" name="Google Shape;214;p44"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15" name="Google Shape;215;p44"/>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16" name="Google Shape;216;p44"/>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7" name="Google Shape;217;p44"/>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8" name="Google Shape;218;p44"/>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19"/>
        <p:cNvGrpSpPr/>
        <p:nvPr/>
      </p:nvGrpSpPr>
      <p:grpSpPr>
        <a:xfrm>
          <a:off x="0" y="0"/>
          <a:ext cx="0" cy="0"/>
          <a:chOff x="0" y="0"/>
          <a:chExt cx="0" cy="0"/>
        </a:xfrm>
      </p:grpSpPr>
      <p:grpSp>
        <p:nvGrpSpPr>
          <p:cNvPr id="220" name="Google Shape;220;p45"/>
          <p:cNvGrpSpPr/>
          <p:nvPr/>
        </p:nvGrpSpPr>
        <p:grpSpPr>
          <a:xfrm>
            <a:off x="2494464" y="494214"/>
            <a:ext cx="4155074" cy="4155073"/>
            <a:chOff x="2119794" y="-36836"/>
            <a:chExt cx="5217173" cy="5217173"/>
          </a:xfrm>
        </p:grpSpPr>
        <p:sp>
          <p:nvSpPr>
            <p:cNvPr id="221" name="Google Shape;221;p45"/>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2" name="Google Shape;222;p45"/>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23" name="Google Shape;223;p45"/>
            <p:cNvGrpSpPr/>
            <p:nvPr/>
          </p:nvGrpSpPr>
          <p:grpSpPr>
            <a:xfrm>
              <a:off x="2119794" y="-36836"/>
              <a:ext cx="5217173" cy="5217173"/>
              <a:chOff x="2334961" y="334711"/>
              <a:chExt cx="4626477" cy="4626477"/>
            </a:xfrm>
          </p:grpSpPr>
          <p:grpSp>
            <p:nvGrpSpPr>
              <p:cNvPr id="224" name="Google Shape;224;p45"/>
              <p:cNvGrpSpPr/>
              <p:nvPr/>
            </p:nvGrpSpPr>
            <p:grpSpPr>
              <a:xfrm>
                <a:off x="2334961" y="334711"/>
                <a:ext cx="4626477" cy="4626477"/>
                <a:chOff x="2334961" y="334711"/>
                <a:chExt cx="4626477" cy="4626477"/>
              </a:xfrm>
            </p:grpSpPr>
            <p:sp>
              <p:nvSpPr>
                <p:cNvPr id="225" name="Google Shape;225;p45"/>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26" name="Google Shape;226;p45"/>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27" name="Google Shape;227;p45"/>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28" name="Google Shape;228;p45"/>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29" name="Google Shape;229;p45"/>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30" name="Google Shape;230;p45"/>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17"/>
        <p:cNvGrpSpPr/>
        <p:nvPr/>
      </p:nvGrpSpPr>
      <p:grpSpPr>
        <a:xfrm>
          <a:off x="0" y="0"/>
          <a:ext cx="0" cy="0"/>
          <a:chOff x="0" y="0"/>
          <a:chExt cx="0" cy="0"/>
        </a:xfrm>
      </p:grpSpPr>
      <p:pic>
        <p:nvPicPr>
          <p:cNvPr id="18" name="Google Shape;18;p19"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19" name="Google Shape;19;p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20" name="Google Shape;20;p19"/>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21" name="Google Shape;21;p19"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22" name="Google Shape;22;p19"/>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 name="Google Shape;23;p19"/>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 name="Google Shape;24;p19"/>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31"/>
        <p:cNvGrpSpPr/>
        <p:nvPr/>
      </p:nvGrpSpPr>
      <p:grpSpPr>
        <a:xfrm>
          <a:off x="0" y="0"/>
          <a:ext cx="0" cy="0"/>
          <a:chOff x="0" y="0"/>
          <a:chExt cx="0" cy="0"/>
        </a:xfrm>
      </p:grpSpPr>
      <p:grpSp>
        <p:nvGrpSpPr>
          <p:cNvPr id="232" name="Google Shape;232;p46"/>
          <p:cNvGrpSpPr/>
          <p:nvPr/>
        </p:nvGrpSpPr>
        <p:grpSpPr>
          <a:xfrm>
            <a:off x="2494465" y="494214"/>
            <a:ext cx="4155072" cy="4155073"/>
            <a:chOff x="2119794" y="-36836"/>
            <a:chExt cx="5217173" cy="5217173"/>
          </a:xfrm>
        </p:grpSpPr>
        <p:sp>
          <p:nvSpPr>
            <p:cNvPr id="233" name="Google Shape;233;p46"/>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4" name="Google Shape;234;p46"/>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35" name="Google Shape;235;p46"/>
            <p:cNvGrpSpPr/>
            <p:nvPr/>
          </p:nvGrpSpPr>
          <p:grpSpPr>
            <a:xfrm>
              <a:off x="2119794" y="-36836"/>
              <a:ext cx="5217173" cy="5217173"/>
              <a:chOff x="2334961" y="334711"/>
              <a:chExt cx="4626477" cy="4626477"/>
            </a:xfrm>
          </p:grpSpPr>
          <p:grpSp>
            <p:nvGrpSpPr>
              <p:cNvPr id="236" name="Google Shape;236;p46"/>
              <p:cNvGrpSpPr/>
              <p:nvPr/>
            </p:nvGrpSpPr>
            <p:grpSpPr>
              <a:xfrm>
                <a:off x="2334961" y="334711"/>
                <a:ext cx="4626477" cy="4626477"/>
                <a:chOff x="2334961" y="334711"/>
                <a:chExt cx="4626477" cy="4626477"/>
              </a:xfrm>
            </p:grpSpPr>
            <p:sp>
              <p:nvSpPr>
                <p:cNvPr id="237" name="Google Shape;237;p46"/>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8" name="Google Shape;238;p46"/>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9" name="Google Shape;239;p46"/>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0" name="Google Shape;240;p46"/>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1" name="Google Shape;241;p46"/>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2" name="Google Shape;242;p46"/>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43"/>
        <p:cNvGrpSpPr/>
        <p:nvPr/>
      </p:nvGrpSpPr>
      <p:grpSpPr>
        <a:xfrm>
          <a:off x="0" y="0"/>
          <a:ext cx="0" cy="0"/>
          <a:chOff x="0" y="0"/>
          <a:chExt cx="0" cy="0"/>
        </a:xfrm>
      </p:grpSpPr>
      <p:pic>
        <p:nvPicPr>
          <p:cNvPr id="244" name="Google Shape;244;p47"/>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45" name="Google Shape;245;p47"/>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46"/>
        <p:cNvGrpSpPr/>
        <p:nvPr/>
      </p:nvGrpSpPr>
      <p:grpSpPr>
        <a:xfrm>
          <a:off x="0" y="0"/>
          <a:ext cx="0" cy="0"/>
          <a:chOff x="0" y="0"/>
          <a:chExt cx="0" cy="0"/>
        </a:xfrm>
      </p:grpSpPr>
      <p:pic>
        <p:nvPicPr>
          <p:cNvPr id="247" name="Google Shape;247;p48"/>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48" name="Google Shape;248;p48"/>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49"/>
        <p:cNvGrpSpPr/>
        <p:nvPr/>
      </p:nvGrpSpPr>
      <p:grpSpPr>
        <a:xfrm>
          <a:off x="0" y="0"/>
          <a:ext cx="0" cy="0"/>
          <a:chOff x="0" y="0"/>
          <a:chExt cx="0" cy="0"/>
        </a:xfrm>
      </p:grpSpPr>
      <p:pic>
        <p:nvPicPr>
          <p:cNvPr id="250" name="Google Shape;250;p49"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51" name="Google Shape;251;p49"/>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2" name="Google Shape;252;p49"/>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53"/>
        <p:cNvGrpSpPr/>
        <p:nvPr/>
      </p:nvGrpSpPr>
      <p:grpSpPr>
        <a:xfrm>
          <a:off x="0" y="0"/>
          <a:ext cx="0" cy="0"/>
          <a:chOff x="0" y="0"/>
          <a:chExt cx="0" cy="0"/>
        </a:xfrm>
      </p:grpSpPr>
      <p:pic>
        <p:nvPicPr>
          <p:cNvPr id="254" name="Google Shape;254;p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55" name="Google Shape;255;p50"/>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6" name="Google Shape;256;p50"/>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57" name="Google Shape;257;p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58" name="Google Shape;258;p50"/>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9" name="Google Shape;259;p50"/>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0" name="Google Shape;260;p50"/>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61" name="Google Shape;261;p50"/>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2" name="Google Shape;262;p50"/>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3" name="Google Shape;263;p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4" name="Google Shape;264;p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65"/>
        <p:cNvGrpSpPr/>
        <p:nvPr/>
      </p:nvGrpSpPr>
      <p:grpSpPr>
        <a:xfrm>
          <a:off x="0" y="0"/>
          <a:ext cx="0" cy="0"/>
          <a:chOff x="0" y="0"/>
          <a:chExt cx="0" cy="0"/>
        </a:xfrm>
      </p:grpSpPr>
      <p:pic>
        <p:nvPicPr>
          <p:cNvPr id="266" name="Google Shape;266;p5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67" name="Google Shape;267;p51"/>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8" name="Google Shape;268;p51"/>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9" name="Google Shape;269;p51"/>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70" name="Google Shape;270;p51"/>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1" name="Google Shape;271;p51"/>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72" name="Google Shape;272;p51"/>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73" name="Google Shape;273;p51"/>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4" name="Google Shape;274;p51"/>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5" name="Google Shape;275;p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6" name="Google Shape;276;p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77"/>
        <p:cNvGrpSpPr/>
        <p:nvPr/>
      </p:nvGrpSpPr>
      <p:grpSpPr>
        <a:xfrm>
          <a:off x="0" y="0"/>
          <a:ext cx="0" cy="0"/>
          <a:chOff x="0" y="0"/>
          <a:chExt cx="0" cy="0"/>
        </a:xfrm>
      </p:grpSpPr>
      <p:pic>
        <p:nvPicPr>
          <p:cNvPr id="278" name="Google Shape;278;p5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279" name="Google Shape;279;p52"/>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80" name="Google Shape;280;p52"/>
          <p:cNvGrpSpPr/>
          <p:nvPr/>
        </p:nvGrpSpPr>
        <p:grpSpPr>
          <a:xfrm>
            <a:off x="2257341" y="1861278"/>
            <a:ext cx="560368" cy="825149"/>
            <a:chOff x="2257341" y="1871217"/>
            <a:chExt cx="560368" cy="825149"/>
          </a:xfrm>
        </p:grpSpPr>
        <p:sp>
          <p:nvSpPr>
            <p:cNvPr id="281" name="Google Shape;281;p52"/>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82" name="Google Shape;282;p52"/>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83" name="Google Shape;283;p52"/>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4" name="Google Shape;284;p52"/>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285" name="Google Shape;285;p52"/>
          <p:cNvGrpSpPr/>
          <p:nvPr/>
        </p:nvGrpSpPr>
        <p:grpSpPr>
          <a:xfrm>
            <a:off x="6326292" y="1861278"/>
            <a:ext cx="560368" cy="825149"/>
            <a:chOff x="6326292" y="1871217"/>
            <a:chExt cx="560368" cy="825149"/>
          </a:xfrm>
        </p:grpSpPr>
        <p:sp>
          <p:nvSpPr>
            <p:cNvPr id="286" name="Google Shape;286;p52"/>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87" name="Google Shape;287;p52"/>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88" name="Google Shape;288;p52"/>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9" name="Google Shape;289;p52"/>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90" name="Google Shape;290;p52"/>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1" name="Google Shape;291;p52"/>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2" name="Google Shape;292;p52"/>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3" name="Google Shape;293;p52"/>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4" name="Google Shape;294;p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5" name="Google Shape;295;p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296"/>
        <p:cNvGrpSpPr/>
        <p:nvPr/>
      </p:nvGrpSpPr>
      <p:grpSpPr>
        <a:xfrm>
          <a:off x="0" y="0"/>
          <a:ext cx="0" cy="0"/>
          <a:chOff x="0" y="0"/>
          <a:chExt cx="0" cy="0"/>
        </a:xfrm>
      </p:grpSpPr>
      <p:pic>
        <p:nvPicPr>
          <p:cNvPr id="297" name="Google Shape;297;p5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8" name="Google Shape;298;p53"/>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9" name="Google Shape;299;p53"/>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0" name="Google Shape;300;p53"/>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01" name="Google Shape;301;p53"/>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2" name="Google Shape;302;p53"/>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3" name="Google Shape;303;p53"/>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4" name="Google Shape;304;p53"/>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05" name="Google Shape;305;p53"/>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6" name="Google Shape;306;p53"/>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7" name="Google Shape;307;p53"/>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8" name="Google Shape;308;p53"/>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09" name="Google Shape;309;p53"/>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0" name="Google Shape;310;p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1" name="Google Shape;311;p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12"/>
        <p:cNvGrpSpPr/>
        <p:nvPr/>
      </p:nvGrpSpPr>
      <p:grpSpPr>
        <a:xfrm>
          <a:off x="0" y="0"/>
          <a:ext cx="0" cy="0"/>
          <a:chOff x="0" y="0"/>
          <a:chExt cx="0" cy="0"/>
        </a:xfrm>
      </p:grpSpPr>
      <p:pic>
        <p:nvPicPr>
          <p:cNvPr id="313" name="Google Shape;313;p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14" name="Google Shape;314;p54"/>
          <p:cNvGrpSpPr/>
          <p:nvPr/>
        </p:nvGrpSpPr>
        <p:grpSpPr>
          <a:xfrm>
            <a:off x="0" y="2399230"/>
            <a:ext cx="9144001" cy="2349751"/>
            <a:chOff x="0" y="2182920"/>
            <a:chExt cx="9144001" cy="2349751"/>
          </a:xfrm>
        </p:grpSpPr>
        <p:sp>
          <p:nvSpPr>
            <p:cNvPr id="315" name="Google Shape;315;p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16" name="Google Shape;316;p54"/>
            <p:cNvGrpSpPr/>
            <p:nvPr/>
          </p:nvGrpSpPr>
          <p:grpSpPr>
            <a:xfrm>
              <a:off x="1229347" y="2182920"/>
              <a:ext cx="6685306" cy="1002265"/>
              <a:chOff x="976268" y="2064936"/>
              <a:chExt cx="6685306" cy="1002265"/>
            </a:xfrm>
          </p:grpSpPr>
          <p:sp>
            <p:nvSpPr>
              <p:cNvPr id="317" name="Google Shape;317;p54"/>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8" name="Google Shape;318;p54"/>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9" name="Google Shape;319;p54"/>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20" name="Google Shape;320;p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1" name="Google Shape;321;p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2" name="Google Shape;322;p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3" name="Google Shape;323;p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4" name="Google Shape;324;p54"/>
          <p:cNvSpPr>
            <a:spLocks noGrp="1"/>
          </p:cNvSpPr>
          <p:nvPr>
            <p:ph type="pic" idx="5"/>
          </p:nvPr>
        </p:nvSpPr>
        <p:spPr>
          <a:xfrm>
            <a:off x="1460973" y="2631002"/>
            <a:ext cx="539010" cy="538720"/>
          </a:xfrm>
          <a:prstGeom prst="rect">
            <a:avLst/>
          </a:prstGeom>
          <a:noFill/>
          <a:ln>
            <a:noFill/>
          </a:ln>
        </p:spPr>
      </p:sp>
      <p:sp>
        <p:nvSpPr>
          <p:cNvPr id="325" name="Google Shape;325;p54"/>
          <p:cNvSpPr>
            <a:spLocks noGrp="1"/>
          </p:cNvSpPr>
          <p:nvPr>
            <p:ph type="pic" idx="6"/>
          </p:nvPr>
        </p:nvSpPr>
        <p:spPr>
          <a:xfrm>
            <a:off x="4302493" y="2631002"/>
            <a:ext cx="539010" cy="538720"/>
          </a:xfrm>
          <a:prstGeom prst="rect">
            <a:avLst/>
          </a:prstGeom>
          <a:noFill/>
          <a:ln>
            <a:noFill/>
          </a:ln>
        </p:spPr>
      </p:sp>
      <p:sp>
        <p:nvSpPr>
          <p:cNvPr id="326" name="Google Shape;326;p54"/>
          <p:cNvSpPr>
            <a:spLocks noGrp="1"/>
          </p:cNvSpPr>
          <p:nvPr>
            <p:ph type="pic" idx="7"/>
          </p:nvPr>
        </p:nvSpPr>
        <p:spPr>
          <a:xfrm>
            <a:off x="7144013" y="2631002"/>
            <a:ext cx="539010" cy="538720"/>
          </a:xfrm>
          <a:prstGeom prst="rect">
            <a:avLst/>
          </a:prstGeom>
          <a:noFill/>
          <a:ln>
            <a:noFill/>
          </a:ln>
        </p:spPr>
      </p:sp>
      <p:sp>
        <p:nvSpPr>
          <p:cNvPr id="327" name="Google Shape;327;p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8" name="Google Shape;328;p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29"/>
        <p:cNvGrpSpPr/>
        <p:nvPr/>
      </p:nvGrpSpPr>
      <p:grpSpPr>
        <a:xfrm>
          <a:off x="0" y="0"/>
          <a:ext cx="0" cy="0"/>
          <a:chOff x="0" y="0"/>
          <a:chExt cx="0" cy="0"/>
        </a:xfrm>
      </p:grpSpPr>
      <p:pic>
        <p:nvPicPr>
          <p:cNvPr id="330" name="Google Shape;330;p55"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1" name="Google Shape;331;p55"/>
          <p:cNvGrpSpPr/>
          <p:nvPr/>
        </p:nvGrpSpPr>
        <p:grpSpPr>
          <a:xfrm>
            <a:off x="0" y="2399230"/>
            <a:ext cx="9144001" cy="2349751"/>
            <a:chOff x="0" y="2182920"/>
            <a:chExt cx="9144001" cy="2349751"/>
          </a:xfrm>
        </p:grpSpPr>
        <p:sp>
          <p:nvSpPr>
            <p:cNvPr id="332" name="Google Shape;332;p55"/>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33" name="Google Shape;333;p55"/>
            <p:cNvGrpSpPr/>
            <p:nvPr/>
          </p:nvGrpSpPr>
          <p:grpSpPr>
            <a:xfrm>
              <a:off x="1229347" y="2182920"/>
              <a:ext cx="6685306" cy="1002265"/>
              <a:chOff x="976268" y="2064936"/>
              <a:chExt cx="6685306" cy="1002265"/>
            </a:xfrm>
          </p:grpSpPr>
          <p:sp>
            <p:nvSpPr>
              <p:cNvPr id="334" name="Google Shape;334;p55"/>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5" name="Google Shape;335;p55"/>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6" name="Google Shape;336;p55"/>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37" name="Google Shape;337;p55"/>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8" name="Google Shape;338;p55"/>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9" name="Google Shape;339;p55"/>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0" name="Google Shape;340;p55"/>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1" name="Google Shape;341;p55"/>
          <p:cNvSpPr>
            <a:spLocks noGrp="1"/>
          </p:cNvSpPr>
          <p:nvPr>
            <p:ph type="pic" idx="5"/>
          </p:nvPr>
        </p:nvSpPr>
        <p:spPr>
          <a:xfrm>
            <a:off x="1460973" y="2631002"/>
            <a:ext cx="539010" cy="538720"/>
          </a:xfrm>
          <a:prstGeom prst="rect">
            <a:avLst/>
          </a:prstGeom>
          <a:noFill/>
          <a:ln>
            <a:noFill/>
          </a:ln>
        </p:spPr>
      </p:sp>
      <p:sp>
        <p:nvSpPr>
          <p:cNvPr id="342" name="Google Shape;342;p55"/>
          <p:cNvSpPr>
            <a:spLocks noGrp="1"/>
          </p:cNvSpPr>
          <p:nvPr>
            <p:ph type="pic" idx="6"/>
          </p:nvPr>
        </p:nvSpPr>
        <p:spPr>
          <a:xfrm>
            <a:off x="4302493" y="2631002"/>
            <a:ext cx="539010" cy="538720"/>
          </a:xfrm>
          <a:prstGeom prst="rect">
            <a:avLst/>
          </a:prstGeom>
          <a:noFill/>
          <a:ln>
            <a:noFill/>
          </a:ln>
        </p:spPr>
      </p:sp>
      <p:sp>
        <p:nvSpPr>
          <p:cNvPr id="343" name="Google Shape;343;p55"/>
          <p:cNvSpPr>
            <a:spLocks noGrp="1"/>
          </p:cNvSpPr>
          <p:nvPr>
            <p:ph type="pic" idx="7"/>
          </p:nvPr>
        </p:nvSpPr>
        <p:spPr>
          <a:xfrm>
            <a:off x="7144013" y="2631002"/>
            <a:ext cx="539010" cy="538720"/>
          </a:xfrm>
          <a:prstGeom prst="rect">
            <a:avLst/>
          </a:prstGeom>
          <a:noFill/>
          <a:ln>
            <a:noFill/>
          </a:ln>
        </p:spPr>
      </p:sp>
      <p:sp>
        <p:nvSpPr>
          <p:cNvPr id="344" name="Google Shape;344;p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5" name="Google Shape;345;p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25"/>
        <p:cNvGrpSpPr/>
        <p:nvPr/>
      </p:nvGrpSpPr>
      <p:grpSpPr>
        <a:xfrm>
          <a:off x="0" y="0"/>
          <a:ext cx="0" cy="0"/>
          <a:chOff x="0" y="0"/>
          <a:chExt cx="0" cy="0"/>
        </a:xfrm>
      </p:grpSpPr>
      <p:pic>
        <p:nvPicPr>
          <p:cNvPr id="26" name="Google Shape;26;p20"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7" name="Google Shape;27;p20"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46"/>
        <p:cNvGrpSpPr/>
        <p:nvPr/>
      </p:nvGrpSpPr>
      <p:grpSpPr>
        <a:xfrm>
          <a:off x="0" y="0"/>
          <a:ext cx="0" cy="0"/>
          <a:chOff x="0" y="0"/>
          <a:chExt cx="0" cy="0"/>
        </a:xfrm>
      </p:grpSpPr>
      <p:pic>
        <p:nvPicPr>
          <p:cNvPr id="347" name="Google Shape;347;p56"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48" name="Google Shape;348;p56"/>
          <p:cNvGrpSpPr/>
          <p:nvPr/>
        </p:nvGrpSpPr>
        <p:grpSpPr>
          <a:xfrm>
            <a:off x="0" y="2399230"/>
            <a:ext cx="9144001" cy="2349751"/>
            <a:chOff x="0" y="2182920"/>
            <a:chExt cx="9144001" cy="2349751"/>
          </a:xfrm>
        </p:grpSpPr>
        <p:sp>
          <p:nvSpPr>
            <p:cNvPr id="349" name="Google Shape;349;p56"/>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0" name="Google Shape;350;p56"/>
            <p:cNvGrpSpPr/>
            <p:nvPr/>
          </p:nvGrpSpPr>
          <p:grpSpPr>
            <a:xfrm>
              <a:off x="1229347" y="2182920"/>
              <a:ext cx="6685306" cy="1002265"/>
              <a:chOff x="976268" y="2064936"/>
              <a:chExt cx="6685306" cy="1002265"/>
            </a:xfrm>
          </p:grpSpPr>
          <p:sp>
            <p:nvSpPr>
              <p:cNvPr id="351" name="Google Shape;351;p56"/>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2" name="Google Shape;352;p56"/>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3" name="Google Shape;353;p56"/>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54" name="Google Shape;354;p56"/>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5" name="Google Shape;355;p56"/>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6" name="Google Shape;356;p56"/>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7" name="Google Shape;357;p56"/>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8" name="Google Shape;358;p56"/>
          <p:cNvSpPr>
            <a:spLocks noGrp="1"/>
          </p:cNvSpPr>
          <p:nvPr>
            <p:ph type="pic" idx="5"/>
          </p:nvPr>
        </p:nvSpPr>
        <p:spPr>
          <a:xfrm>
            <a:off x="1460973" y="2631002"/>
            <a:ext cx="539010" cy="538720"/>
          </a:xfrm>
          <a:prstGeom prst="rect">
            <a:avLst/>
          </a:prstGeom>
          <a:noFill/>
          <a:ln>
            <a:noFill/>
          </a:ln>
        </p:spPr>
      </p:sp>
      <p:sp>
        <p:nvSpPr>
          <p:cNvPr id="359" name="Google Shape;359;p56"/>
          <p:cNvSpPr>
            <a:spLocks noGrp="1"/>
          </p:cNvSpPr>
          <p:nvPr>
            <p:ph type="pic" idx="6"/>
          </p:nvPr>
        </p:nvSpPr>
        <p:spPr>
          <a:xfrm>
            <a:off x="4302493" y="2631002"/>
            <a:ext cx="539010" cy="538720"/>
          </a:xfrm>
          <a:prstGeom prst="rect">
            <a:avLst/>
          </a:prstGeom>
          <a:noFill/>
          <a:ln>
            <a:noFill/>
          </a:ln>
        </p:spPr>
      </p:sp>
      <p:sp>
        <p:nvSpPr>
          <p:cNvPr id="360" name="Google Shape;360;p56"/>
          <p:cNvSpPr>
            <a:spLocks noGrp="1"/>
          </p:cNvSpPr>
          <p:nvPr>
            <p:ph type="pic" idx="7"/>
          </p:nvPr>
        </p:nvSpPr>
        <p:spPr>
          <a:xfrm>
            <a:off x="7144013" y="2631002"/>
            <a:ext cx="539010" cy="538720"/>
          </a:xfrm>
          <a:prstGeom prst="rect">
            <a:avLst/>
          </a:prstGeom>
          <a:noFill/>
          <a:ln>
            <a:noFill/>
          </a:ln>
        </p:spPr>
      </p:sp>
      <p:sp>
        <p:nvSpPr>
          <p:cNvPr id="361" name="Google Shape;361;p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2" name="Google Shape;362;p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63"/>
        <p:cNvGrpSpPr/>
        <p:nvPr/>
      </p:nvGrpSpPr>
      <p:grpSpPr>
        <a:xfrm>
          <a:off x="0" y="0"/>
          <a:ext cx="0" cy="0"/>
          <a:chOff x="0" y="0"/>
          <a:chExt cx="0" cy="0"/>
        </a:xfrm>
      </p:grpSpPr>
      <p:pic>
        <p:nvPicPr>
          <p:cNvPr id="364" name="Google Shape;364;p57"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65" name="Google Shape;365;p57"/>
          <p:cNvGrpSpPr/>
          <p:nvPr/>
        </p:nvGrpSpPr>
        <p:grpSpPr>
          <a:xfrm>
            <a:off x="0" y="2399230"/>
            <a:ext cx="9144001" cy="2349751"/>
            <a:chOff x="0" y="2182920"/>
            <a:chExt cx="9144001" cy="2349751"/>
          </a:xfrm>
        </p:grpSpPr>
        <p:sp>
          <p:nvSpPr>
            <p:cNvPr id="366" name="Google Shape;366;p57"/>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67" name="Google Shape;367;p57"/>
            <p:cNvGrpSpPr/>
            <p:nvPr/>
          </p:nvGrpSpPr>
          <p:grpSpPr>
            <a:xfrm>
              <a:off x="1229347" y="2182920"/>
              <a:ext cx="6685306" cy="1002265"/>
              <a:chOff x="976268" y="2064936"/>
              <a:chExt cx="6685306" cy="1002265"/>
            </a:xfrm>
          </p:grpSpPr>
          <p:sp>
            <p:nvSpPr>
              <p:cNvPr id="368" name="Google Shape;368;p57"/>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9" name="Google Shape;369;p57"/>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0" name="Google Shape;370;p57"/>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1" name="Google Shape;371;p57"/>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2" name="Google Shape;372;p57"/>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3" name="Google Shape;373;p57"/>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4" name="Google Shape;374;p57"/>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5" name="Google Shape;375;p57"/>
          <p:cNvSpPr>
            <a:spLocks noGrp="1"/>
          </p:cNvSpPr>
          <p:nvPr>
            <p:ph type="pic" idx="5"/>
          </p:nvPr>
        </p:nvSpPr>
        <p:spPr>
          <a:xfrm>
            <a:off x="1460973" y="2631002"/>
            <a:ext cx="539010" cy="538720"/>
          </a:xfrm>
          <a:prstGeom prst="rect">
            <a:avLst/>
          </a:prstGeom>
          <a:noFill/>
          <a:ln>
            <a:noFill/>
          </a:ln>
        </p:spPr>
      </p:sp>
      <p:sp>
        <p:nvSpPr>
          <p:cNvPr id="376" name="Google Shape;376;p57"/>
          <p:cNvSpPr>
            <a:spLocks noGrp="1"/>
          </p:cNvSpPr>
          <p:nvPr>
            <p:ph type="pic" idx="6"/>
          </p:nvPr>
        </p:nvSpPr>
        <p:spPr>
          <a:xfrm>
            <a:off x="4302493" y="2631002"/>
            <a:ext cx="539010" cy="538720"/>
          </a:xfrm>
          <a:prstGeom prst="rect">
            <a:avLst/>
          </a:prstGeom>
          <a:noFill/>
          <a:ln>
            <a:noFill/>
          </a:ln>
        </p:spPr>
      </p:sp>
      <p:sp>
        <p:nvSpPr>
          <p:cNvPr id="377" name="Google Shape;377;p57"/>
          <p:cNvSpPr>
            <a:spLocks noGrp="1"/>
          </p:cNvSpPr>
          <p:nvPr>
            <p:ph type="pic" idx="7"/>
          </p:nvPr>
        </p:nvSpPr>
        <p:spPr>
          <a:xfrm>
            <a:off x="7144013" y="2631002"/>
            <a:ext cx="539010" cy="538720"/>
          </a:xfrm>
          <a:prstGeom prst="rect">
            <a:avLst/>
          </a:prstGeom>
          <a:noFill/>
          <a:ln>
            <a:noFill/>
          </a:ln>
        </p:spPr>
      </p:sp>
      <p:sp>
        <p:nvSpPr>
          <p:cNvPr id="378" name="Google Shape;378;p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79" name="Google Shape;379;p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80"/>
        <p:cNvGrpSpPr/>
        <p:nvPr/>
      </p:nvGrpSpPr>
      <p:grpSpPr>
        <a:xfrm>
          <a:off x="0" y="0"/>
          <a:ext cx="0" cy="0"/>
          <a:chOff x="0" y="0"/>
          <a:chExt cx="0" cy="0"/>
        </a:xfrm>
      </p:grpSpPr>
      <p:pic>
        <p:nvPicPr>
          <p:cNvPr id="381" name="Google Shape;381;p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82" name="Google Shape;382;p58"/>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83" name="Google Shape;383;p58"/>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84" name="Google Shape;384;p58"/>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85" name="Google Shape;385;p58"/>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6" name="Google Shape;386;p58"/>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87" name="Google Shape;387;p58"/>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8" name="Google Shape;388;p58"/>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89" name="Google Shape;389;p58"/>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0" name="Google Shape;390;p58"/>
          <p:cNvSpPr>
            <a:spLocks noGrp="1"/>
          </p:cNvSpPr>
          <p:nvPr>
            <p:ph type="pic" idx="4"/>
          </p:nvPr>
        </p:nvSpPr>
        <p:spPr>
          <a:xfrm>
            <a:off x="1324089" y="1830915"/>
            <a:ext cx="482600" cy="482600"/>
          </a:xfrm>
          <a:prstGeom prst="rect">
            <a:avLst/>
          </a:prstGeom>
          <a:noFill/>
          <a:ln>
            <a:noFill/>
          </a:ln>
        </p:spPr>
      </p:sp>
      <p:sp>
        <p:nvSpPr>
          <p:cNvPr id="391" name="Google Shape;391;p58"/>
          <p:cNvSpPr>
            <a:spLocks noGrp="1"/>
          </p:cNvSpPr>
          <p:nvPr>
            <p:ph type="pic" idx="5"/>
          </p:nvPr>
        </p:nvSpPr>
        <p:spPr>
          <a:xfrm>
            <a:off x="4330701" y="1830915"/>
            <a:ext cx="482600" cy="482600"/>
          </a:xfrm>
          <a:prstGeom prst="rect">
            <a:avLst/>
          </a:prstGeom>
          <a:noFill/>
          <a:ln>
            <a:noFill/>
          </a:ln>
        </p:spPr>
      </p:sp>
      <p:sp>
        <p:nvSpPr>
          <p:cNvPr id="392" name="Google Shape;392;p58"/>
          <p:cNvSpPr>
            <a:spLocks noGrp="1"/>
          </p:cNvSpPr>
          <p:nvPr>
            <p:ph type="pic" idx="6"/>
          </p:nvPr>
        </p:nvSpPr>
        <p:spPr>
          <a:xfrm>
            <a:off x="7337312" y="1830915"/>
            <a:ext cx="482600" cy="482600"/>
          </a:xfrm>
          <a:prstGeom prst="rect">
            <a:avLst/>
          </a:prstGeom>
          <a:noFill/>
          <a:ln>
            <a:noFill/>
          </a:ln>
        </p:spPr>
      </p:sp>
      <p:sp>
        <p:nvSpPr>
          <p:cNvPr id="393" name="Google Shape;393;p58"/>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4" name="Google Shape;394;p58"/>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5" name="Google Shape;395;p58"/>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6" name="Google Shape;396;p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7" name="Google Shape;397;p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398"/>
        <p:cNvGrpSpPr/>
        <p:nvPr/>
      </p:nvGrpSpPr>
      <p:grpSpPr>
        <a:xfrm>
          <a:off x="0" y="0"/>
          <a:ext cx="0" cy="0"/>
          <a:chOff x="0" y="0"/>
          <a:chExt cx="0" cy="0"/>
        </a:xfrm>
      </p:grpSpPr>
      <p:pic>
        <p:nvPicPr>
          <p:cNvPr id="399" name="Google Shape;399;p5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0" name="Google Shape;400;p59"/>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1" name="Google Shape;401;p59"/>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02" name="Google Shape;402;p59"/>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03" name="Google Shape;403;p59"/>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4" name="Google Shape;404;p59"/>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05" name="Google Shape;405;p59"/>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6" name="Google Shape;406;p59"/>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07" name="Google Shape;407;p59"/>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8" name="Google Shape;408;p59"/>
          <p:cNvSpPr>
            <a:spLocks noGrp="1"/>
          </p:cNvSpPr>
          <p:nvPr>
            <p:ph type="pic" idx="4"/>
          </p:nvPr>
        </p:nvSpPr>
        <p:spPr>
          <a:xfrm>
            <a:off x="1324089" y="1830915"/>
            <a:ext cx="482600" cy="482600"/>
          </a:xfrm>
          <a:prstGeom prst="rect">
            <a:avLst/>
          </a:prstGeom>
          <a:noFill/>
          <a:ln>
            <a:noFill/>
          </a:ln>
        </p:spPr>
      </p:sp>
      <p:sp>
        <p:nvSpPr>
          <p:cNvPr id="409" name="Google Shape;409;p59"/>
          <p:cNvSpPr>
            <a:spLocks noGrp="1"/>
          </p:cNvSpPr>
          <p:nvPr>
            <p:ph type="pic" idx="5"/>
          </p:nvPr>
        </p:nvSpPr>
        <p:spPr>
          <a:xfrm>
            <a:off x="4330701" y="1830915"/>
            <a:ext cx="482600" cy="482600"/>
          </a:xfrm>
          <a:prstGeom prst="rect">
            <a:avLst/>
          </a:prstGeom>
          <a:noFill/>
          <a:ln>
            <a:noFill/>
          </a:ln>
        </p:spPr>
      </p:sp>
      <p:sp>
        <p:nvSpPr>
          <p:cNvPr id="410" name="Google Shape;410;p59"/>
          <p:cNvSpPr>
            <a:spLocks noGrp="1"/>
          </p:cNvSpPr>
          <p:nvPr>
            <p:ph type="pic" idx="6"/>
          </p:nvPr>
        </p:nvSpPr>
        <p:spPr>
          <a:xfrm>
            <a:off x="7337312" y="1830915"/>
            <a:ext cx="482600" cy="482600"/>
          </a:xfrm>
          <a:prstGeom prst="rect">
            <a:avLst/>
          </a:prstGeom>
          <a:noFill/>
          <a:ln>
            <a:noFill/>
          </a:ln>
        </p:spPr>
      </p:sp>
      <p:sp>
        <p:nvSpPr>
          <p:cNvPr id="411" name="Google Shape;411;p59"/>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59"/>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3" name="Google Shape;413;p59"/>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5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5" name="Google Shape;415;p5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16"/>
        <p:cNvGrpSpPr/>
        <p:nvPr/>
      </p:nvGrpSpPr>
      <p:grpSpPr>
        <a:xfrm>
          <a:off x="0" y="0"/>
          <a:ext cx="0" cy="0"/>
          <a:chOff x="0" y="0"/>
          <a:chExt cx="0" cy="0"/>
        </a:xfrm>
      </p:grpSpPr>
      <p:pic>
        <p:nvPicPr>
          <p:cNvPr id="417" name="Google Shape;417;p6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18" name="Google Shape;418;p60"/>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19" name="Google Shape;419;p60"/>
          <p:cNvGrpSpPr/>
          <p:nvPr/>
        </p:nvGrpSpPr>
        <p:grpSpPr>
          <a:xfrm>
            <a:off x="865742" y="1720353"/>
            <a:ext cx="7412516" cy="894818"/>
            <a:chOff x="865742" y="1720353"/>
            <a:chExt cx="7412516" cy="894818"/>
          </a:xfrm>
        </p:grpSpPr>
        <p:grpSp>
          <p:nvGrpSpPr>
            <p:cNvPr id="420" name="Google Shape;420;p60"/>
            <p:cNvGrpSpPr/>
            <p:nvPr/>
          </p:nvGrpSpPr>
          <p:grpSpPr>
            <a:xfrm>
              <a:off x="3119411" y="1720353"/>
              <a:ext cx="651510" cy="894818"/>
              <a:chOff x="2980317" y="2014294"/>
              <a:chExt cx="651510" cy="894818"/>
            </a:xfrm>
          </p:grpSpPr>
          <p:cxnSp>
            <p:nvCxnSpPr>
              <p:cNvPr id="421" name="Google Shape;421;p60"/>
              <p:cNvCxnSpPr>
                <a:endCxn id="422"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3" name="Google Shape;423;p60"/>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22" name="Google Shape;422;p60"/>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24" name="Google Shape;424;p60"/>
            <p:cNvGrpSpPr/>
            <p:nvPr/>
          </p:nvGrpSpPr>
          <p:grpSpPr>
            <a:xfrm>
              <a:off x="5373080" y="1720353"/>
              <a:ext cx="651510" cy="894818"/>
              <a:chOff x="5071929" y="2014294"/>
              <a:chExt cx="651510" cy="894818"/>
            </a:xfrm>
          </p:grpSpPr>
          <p:cxnSp>
            <p:nvCxnSpPr>
              <p:cNvPr id="425" name="Google Shape;425;p60"/>
              <p:cNvCxnSpPr>
                <a:endCxn id="426"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7" name="Google Shape;427;p60"/>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26" name="Google Shape;426;p60"/>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28" name="Google Shape;428;p60"/>
            <p:cNvGrpSpPr/>
            <p:nvPr/>
          </p:nvGrpSpPr>
          <p:grpSpPr>
            <a:xfrm>
              <a:off x="7626748" y="1720353"/>
              <a:ext cx="651510" cy="894818"/>
              <a:chOff x="7469822" y="2014294"/>
              <a:chExt cx="651510" cy="894818"/>
            </a:xfrm>
          </p:grpSpPr>
          <p:cxnSp>
            <p:nvCxnSpPr>
              <p:cNvPr id="429" name="Google Shape;429;p60"/>
              <p:cNvCxnSpPr>
                <a:endCxn id="430"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1" name="Google Shape;431;p60"/>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0" name="Google Shape;430;p60"/>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32" name="Google Shape;432;p60"/>
            <p:cNvGrpSpPr/>
            <p:nvPr/>
          </p:nvGrpSpPr>
          <p:grpSpPr>
            <a:xfrm>
              <a:off x="865742" y="1720353"/>
              <a:ext cx="651510" cy="894818"/>
              <a:chOff x="888704" y="2014294"/>
              <a:chExt cx="651510" cy="894818"/>
            </a:xfrm>
          </p:grpSpPr>
          <p:cxnSp>
            <p:nvCxnSpPr>
              <p:cNvPr id="433" name="Google Shape;433;p60"/>
              <p:cNvCxnSpPr>
                <a:endCxn id="434"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5" name="Google Shape;435;p60"/>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4" name="Google Shape;434;p60"/>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36" name="Google Shape;436;p60"/>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7" name="Google Shape;437;p60"/>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8" name="Google Shape;438;p60"/>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9" name="Google Shape;439;p60"/>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0" name="Google Shape;440;p60"/>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1" name="Google Shape;441;p60"/>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2" name="Google Shape;442;p60"/>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3" name="Google Shape;443;p60"/>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4" name="Google Shape;444;p6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5" name="Google Shape;445;p6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46"/>
        <p:cNvGrpSpPr/>
        <p:nvPr/>
      </p:nvGrpSpPr>
      <p:grpSpPr>
        <a:xfrm>
          <a:off x="0" y="0"/>
          <a:ext cx="0" cy="0"/>
          <a:chOff x="0" y="0"/>
          <a:chExt cx="0" cy="0"/>
        </a:xfrm>
      </p:grpSpPr>
      <p:pic>
        <p:nvPicPr>
          <p:cNvPr id="447" name="Google Shape;447;p6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48" name="Google Shape;448;p61"/>
          <p:cNvGrpSpPr/>
          <p:nvPr/>
        </p:nvGrpSpPr>
        <p:grpSpPr>
          <a:xfrm>
            <a:off x="1114581" y="3141131"/>
            <a:ext cx="175260" cy="1120085"/>
            <a:chOff x="973176" y="3197693"/>
            <a:chExt cx="175260" cy="1120085"/>
          </a:xfrm>
        </p:grpSpPr>
        <p:sp>
          <p:nvSpPr>
            <p:cNvPr id="449" name="Google Shape;449;p61"/>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50" name="Google Shape;450;p61"/>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1" name="Google Shape;451;p61"/>
          <p:cNvGrpSpPr/>
          <p:nvPr/>
        </p:nvGrpSpPr>
        <p:grpSpPr>
          <a:xfrm>
            <a:off x="5033439" y="1436374"/>
            <a:ext cx="175260" cy="1120085"/>
            <a:chOff x="4892034" y="1492936"/>
            <a:chExt cx="175260" cy="1120085"/>
          </a:xfrm>
        </p:grpSpPr>
        <p:sp>
          <p:nvSpPr>
            <p:cNvPr id="452" name="Google Shape;452;p61"/>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53" name="Google Shape;453;p61"/>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4" name="Google Shape;454;p61"/>
          <p:cNvGrpSpPr/>
          <p:nvPr/>
        </p:nvGrpSpPr>
        <p:grpSpPr>
          <a:xfrm>
            <a:off x="1114581" y="1436374"/>
            <a:ext cx="175260" cy="1120085"/>
            <a:chOff x="973176" y="1492936"/>
            <a:chExt cx="175260" cy="1120085"/>
          </a:xfrm>
        </p:grpSpPr>
        <p:cxnSp>
          <p:nvCxnSpPr>
            <p:cNvPr id="455" name="Google Shape;455;p61"/>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56" name="Google Shape;456;p61"/>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57" name="Google Shape;457;p61"/>
          <p:cNvGrpSpPr/>
          <p:nvPr/>
        </p:nvGrpSpPr>
        <p:grpSpPr>
          <a:xfrm>
            <a:off x="5033439" y="3141131"/>
            <a:ext cx="175260" cy="1120085"/>
            <a:chOff x="4892034" y="3197693"/>
            <a:chExt cx="175260" cy="1120085"/>
          </a:xfrm>
        </p:grpSpPr>
        <p:cxnSp>
          <p:nvCxnSpPr>
            <p:cNvPr id="458" name="Google Shape;458;p61"/>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59" name="Google Shape;459;p61"/>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60" name="Google Shape;460;p61"/>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1" name="Google Shape;461;p61"/>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2" name="Google Shape;462;p61"/>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3" name="Google Shape;463;p61"/>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4" name="Google Shape;464;p61"/>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5" name="Google Shape;465;p61"/>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6" name="Google Shape;466;p61"/>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7" name="Google Shape;467;p61"/>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8" name="Google Shape;468;p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70"/>
        <p:cNvGrpSpPr/>
        <p:nvPr/>
      </p:nvGrpSpPr>
      <p:grpSpPr>
        <a:xfrm>
          <a:off x="0" y="0"/>
          <a:ext cx="0" cy="0"/>
          <a:chOff x="0" y="0"/>
          <a:chExt cx="0" cy="0"/>
        </a:xfrm>
      </p:grpSpPr>
      <p:pic>
        <p:nvPicPr>
          <p:cNvPr id="471" name="Google Shape;471;p62"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72" name="Google Shape;472;p62"/>
          <p:cNvGrpSpPr/>
          <p:nvPr/>
        </p:nvGrpSpPr>
        <p:grpSpPr>
          <a:xfrm>
            <a:off x="270520" y="225967"/>
            <a:ext cx="175260" cy="2964623"/>
            <a:chOff x="270520" y="1140367"/>
            <a:chExt cx="175260" cy="2964623"/>
          </a:xfrm>
        </p:grpSpPr>
        <p:grpSp>
          <p:nvGrpSpPr>
            <p:cNvPr id="473" name="Google Shape;473;p62"/>
            <p:cNvGrpSpPr/>
            <p:nvPr/>
          </p:nvGrpSpPr>
          <p:grpSpPr>
            <a:xfrm>
              <a:off x="270520" y="2780648"/>
              <a:ext cx="175260" cy="1324342"/>
              <a:chOff x="129115" y="2837210"/>
              <a:chExt cx="175260" cy="1324342"/>
            </a:xfrm>
          </p:grpSpPr>
          <p:sp>
            <p:nvSpPr>
              <p:cNvPr id="474" name="Google Shape;474;p62"/>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5" name="Google Shape;475;p62"/>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76" name="Google Shape;476;p62"/>
            <p:cNvGrpSpPr/>
            <p:nvPr/>
          </p:nvGrpSpPr>
          <p:grpSpPr>
            <a:xfrm>
              <a:off x="270520" y="1140367"/>
              <a:ext cx="175260" cy="1310953"/>
              <a:chOff x="129115" y="1196929"/>
              <a:chExt cx="175260" cy="1310953"/>
            </a:xfrm>
          </p:grpSpPr>
          <p:cxnSp>
            <p:nvCxnSpPr>
              <p:cNvPr id="477" name="Google Shape;477;p62"/>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78" name="Google Shape;478;p62"/>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479" name="Google Shape;479;p62"/>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480" name="Google Shape;480;p62"/>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481" name="Google Shape;481;p62"/>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82" name="Google Shape;482;p62"/>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83"/>
        <p:cNvGrpSpPr/>
        <p:nvPr/>
      </p:nvGrpSpPr>
      <p:grpSpPr>
        <a:xfrm>
          <a:off x="0" y="0"/>
          <a:ext cx="0" cy="0"/>
          <a:chOff x="0" y="0"/>
          <a:chExt cx="0" cy="0"/>
        </a:xfrm>
      </p:grpSpPr>
      <p:pic>
        <p:nvPicPr>
          <p:cNvPr id="484" name="Google Shape;484;p63"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85" name="Google Shape;485;p63"/>
          <p:cNvGrpSpPr/>
          <p:nvPr/>
        </p:nvGrpSpPr>
        <p:grpSpPr>
          <a:xfrm>
            <a:off x="270520" y="225967"/>
            <a:ext cx="175260" cy="2964623"/>
            <a:chOff x="270520" y="1140367"/>
            <a:chExt cx="175260" cy="2964623"/>
          </a:xfrm>
        </p:grpSpPr>
        <p:grpSp>
          <p:nvGrpSpPr>
            <p:cNvPr id="486" name="Google Shape;486;p63"/>
            <p:cNvGrpSpPr/>
            <p:nvPr/>
          </p:nvGrpSpPr>
          <p:grpSpPr>
            <a:xfrm>
              <a:off x="270520" y="2780648"/>
              <a:ext cx="175260" cy="1324342"/>
              <a:chOff x="129115" y="2837210"/>
              <a:chExt cx="175260" cy="1324342"/>
            </a:xfrm>
          </p:grpSpPr>
          <p:sp>
            <p:nvSpPr>
              <p:cNvPr id="487" name="Google Shape;487;p63"/>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88" name="Google Shape;488;p63"/>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9" name="Google Shape;489;p63"/>
            <p:cNvGrpSpPr/>
            <p:nvPr/>
          </p:nvGrpSpPr>
          <p:grpSpPr>
            <a:xfrm>
              <a:off x="270520" y="1140367"/>
              <a:ext cx="175260" cy="1310953"/>
              <a:chOff x="129115" y="1196929"/>
              <a:chExt cx="175260" cy="1310953"/>
            </a:xfrm>
          </p:grpSpPr>
          <p:cxnSp>
            <p:nvCxnSpPr>
              <p:cNvPr id="490" name="Google Shape;490;p63"/>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91" name="Google Shape;491;p63"/>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492" name="Google Shape;492;p63"/>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3" name="Google Shape;493;p63"/>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4" name="Google Shape;494;p63"/>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5" name="Google Shape;495;p63"/>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496"/>
        <p:cNvGrpSpPr/>
        <p:nvPr/>
      </p:nvGrpSpPr>
      <p:grpSpPr>
        <a:xfrm>
          <a:off x="0" y="0"/>
          <a:ext cx="0" cy="0"/>
          <a:chOff x="0" y="0"/>
          <a:chExt cx="0" cy="0"/>
        </a:xfrm>
      </p:grpSpPr>
      <p:pic>
        <p:nvPicPr>
          <p:cNvPr id="497" name="Google Shape;497;p6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98" name="Google Shape;498;p64"/>
          <p:cNvGrpSpPr/>
          <p:nvPr/>
        </p:nvGrpSpPr>
        <p:grpSpPr>
          <a:xfrm>
            <a:off x="240067" y="2283802"/>
            <a:ext cx="8663867" cy="930794"/>
            <a:chOff x="198438" y="775483"/>
            <a:chExt cx="8634888" cy="927681"/>
          </a:xfrm>
        </p:grpSpPr>
        <p:pic>
          <p:nvPicPr>
            <p:cNvPr id="499" name="Google Shape;499;p64"/>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00" name="Google Shape;500;p64"/>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01" name="Google Shape;501;p64"/>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02" name="Google Shape;502;p64"/>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03" name="Google Shape;503;p64"/>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04" name="Google Shape;504;p64"/>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5" name="Google Shape;505;p64"/>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6" name="Google Shape;506;p64"/>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7" name="Google Shape;507;p64"/>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8" name="Google Shape;508;p6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9" name="Google Shape;509;p6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10"/>
        <p:cNvGrpSpPr/>
        <p:nvPr/>
      </p:nvGrpSpPr>
      <p:grpSpPr>
        <a:xfrm>
          <a:off x="0" y="0"/>
          <a:ext cx="0" cy="0"/>
          <a:chOff x="0" y="0"/>
          <a:chExt cx="0" cy="0"/>
        </a:xfrm>
      </p:grpSpPr>
      <p:pic>
        <p:nvPicPr>
          <p:cNvPr id="511" name="Google Shape;511;p65"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12" name="Google Shape;512;p65"/>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3" name="Google Shape;513;p65"/>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4" name="Google Shape;514;p65"/>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5" name="Google Shape;515;p65"/>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6" name="Google Shape;516;p65"/>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7" name="Google Shape;517;p65"/>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8" name="Google Shape;518;p65"/>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9" name="Google Shape;519;p65"/>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0" name="Google Shape;520;p65"/>
          <p:cNvSpPr>
            <a:spLocks noGrp="1"/>
          </p:cNvSpPr>
          <p:nvPr>
            <p:ph type="pic" idx="5"/>
          </p:nvPr>
        </p:nvSpPr>
        <p:spPr>
          <a:xfrm>
            <a:off x="784630" y="1640956"/>
            <a:ext cx="931297" cy="930794"/>
          </a:xfrm>
          <a:prstGeom prst="rect">
            <a:avLst/>
          </a:prstGeom>
          <a:noFill/>
          <a:ln>
            <a:noFill/>
          </a:ln>
        </p:spPr>
      </p:sp>
      <p:sp>
        <p:nvSpPr>
          <p:cNvPr id="521" name="Google Shape;521;p65"/>
          <p:cNvSpPr>
            <a:spLocks noGrp="1"/>
          </p:cNvSpPr>
          <p:nvPr>
            <p:ph type="pic" idx="6"/>
          </p:nvPr>
        </p:nvSpPr>
        <p:spPr>
          <a:xfrm>
            <a:off x="5150215" y="1640956"/>
            <a:ext cx="931297" cy="930794"/>
          </a:xfrm>
          <a:prstGeom prst="rect">
            <a:avLst/>
          </a:prstGeom>
          <a:noFill/>
          <a:ln>
            <a:noFill/>
          </a:ln>
        </p:spPr>
      </p:sp>
      <p:sp>
        <p:nvSpPr>
          <p:cNvPr id="522" name="Google Shape;522;p65"/>
          <p:cNvSpPr>
            <a:spLocks noGrp="1"/>
          </p:cNvSpPr>
          <p:nvPr>
            <p:ph type="pic" idx="7"/>
          </p:nvPr>
        </p:nvSpPr>
        <p:spPr>
          <a:xfrm>
            <a:off x="784630" y="3302767"/>
            <a:ext cx="931297" cy="930794"/>
          </a:xfrm>
          <a:prstGeom prst="rect">
            <a:avLst/>
          </a:prstGeom>
          <a:noFill/>
          <a:ln>
            <a:noFill/>
          </a:ln>
        </p:spPr>
      </p:sp>
      <p:sp>
        <p:nvSpPr>
          <p:cNvPr id="523" name="Google Shape;523;p65"/>
          <p:cNvSpPr>
            <a:spLocks noGrp="1"/>
          </p:cNvSpPr>
          <p:nvPr>
            <p:ph type="pic" idx="8"/>
          </p:nvPr>
        </p:nvSpPr>
        <p:spPr>
          <a:xfrm>
            <a:off x="5150215" y="3302767"/>
            <a:ext cx="931297" cy="930794"/>
          </a:xfrm>
          <a:prstGeom prst="rect">
            <a:avLst/>
          </a:prstGeom>
          <a:noFill/>
          <a:ln>
            <a:noFill/>
          </a:ln>
        </p:spPr>
      </p:sp>
      <p:sp>
        <p:nvSpPr>
          <p:cNvPr id="524" name="Google Shape;524;p6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5" name="Google Shape;525;p6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28"/>
        <p:cNvGrpSpPr/>
        <p:nvPr/>
      </p:nvGrpSpPr>
      <p:grpSpPr>
        <a:xfrm>
          <a:off x="0" y="0"/>
          <a:ext cx="0" cy="0"/>
          <a:chOff x="0" y="0"/>
          <a:chExt cx="0" cy="0"/>
        </a:xfrm>
      </p:grpSpPr>
      <p:pic>
        <p:nvPicPr>
          <p:cNvPr id="29" name="Google Shape;29;p21"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30" name="Google Shape;30;p21"/>
          <p:cNvGrpSpPr/>
          <p:nvPr/>
        </p:nvGrpSpPr>
        <p:grpSpPr>
          <a:xfrm>
            <a:off x="270520" y="225967"/>
            <a:ext cx="175260" cy="2964623"/>
            <a:chOff x="270520" y="1140367"/>
            <a:chExt cx="175260" cy="2964623"/>
          </a:xfrm>
        </p:grpSpPr>
        <p:grpSp>
          <p:nvGrpSpPr>
            <p:cNvPr id="31" name="Google Shape;31;p21"/>
            <p:cNvGrpSpPr/>
            <p:nvPr/>
          </p:nvGrpSpPr>
          <p:grpSpPr>
            <a:xfrm>
              <a:off x="270520" y="2780648"/>
              <a:ext cx="175260" cy="1324342"/>
              <a:chOff x="129115" y="2837210"/>
              <a:chExt cx="175260" cy="1324342"/>
            </a:xfrm>
          </p:grpSpPr>
          <p:sp>
            <p:nvSpPr>
              <p:cNvPr id="32" name="Google Shape;32;p21"/>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3" name="Google Shape;33;p21"/>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34" name="Google Shape;34;p21"/>
            <p:cNvGrpSpPr/>
            <p:nvPr/>
          </p:nvGrpSpPr>
          <p:grpSpPr>
            <a:xfrm>
              <a:off x="270520" y="1140367"/>
              <a:ext cx="175260" cy="1310953"/>
              <a:chOff x="129115" y="1196929"/>
              <a:chExt cx="175260" cy="1310953"/>
            </a:xfrm>
          </p:grpSpPr>
          <p:cxnSp>
            <p:nvCxnSpPr>
              <p:cNvPr id="35" name="Google Shape;35;p21"/>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36" name="Google Shape;36;p21"/>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37" name="Google Shape;37;p21"/>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Learning outcome</a:t>
            </a:r>
            <a:endParaRPr sz="1400" b="0" i="0" u="none" strike="noStrike" cap="none">
              <a:solidFill>
                <a:srgbClr val="000000"/>
              </a:solidFill>
              <a:latin typeface="Arial"/>
              <a:ea typeface="Arial"/>
              <a:cs typeface="Arial"/>
              <a:sym typeface="Arial"/>
            </a:endParaRPr>
          </a:p>
        </p:txBody>
      </p:sp>
      <p:sp>
        <p:nvSpPr>
          <p:cNvPr id="38" name="Google Shape;38;p2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-1</a:t>
            </a:r>
            <a:endParaRPr sz="1400" b="0" i="0" u="none" strike="noStrike" cap="none">
              <a:solidFill>
                <a:srgbClr val="000000"/>
              </a:solidFill>
              <a:latin typeface="Arial"/>
              <a:ea typeface="Arial"/>
              <a:cs typeface="Arial"/>
              <a:sym typeface="Arial"/>
            </a:endParaRPr>
          </a:p>
        </p:txBody>
      </p:sp>
      <p:sp>
        <p:nvSpPr>
          <p:cNvPr id="39" name="Google Shape;39;p21"/>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26"/>
        <p:cNvGrpSpPr/>
        <p:nvPr/>
      </p:nvGrpSpPr>
      <p:grpSpPr>
        <a:xfrm>
          <a:off x="0" y="0"/>
          <a:ext cx="0" cy="0"/>
          <a:chOff x="0" y="0"/>
          <a:chExt cx="0" cy="0"/>
        </a:xfrm>
      </p:grpSpPr>
      <p:pic>
        <p:nvPicPr>
          <p:cNvPr id="527" name="Google Shape;527;p66"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28" name="Google Shape;528;p66"/>
          <p:cNvGrpSpPr/>
          <p:nvPr/>
        </p:nvGrpSpPr>
        <p:grpSpPr>
          <a:xfrm>
            <a:off x="0" y="2399230"/>
            <a:ext cx="9144001" cy="2349751"/>
            <a:chOff x="0" y="2182920"/>
            <a:chExt cx="9144001" cy="2349751"/>
          </a:xfrm>
        </p:grpSpPr>
        <p:sp>
          <p:nvSpPr>
            <p:cNvPr id="529" name="Google Shape;529;p66"/>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30" name="Google Shape;530;p66"/>
            <p:cNvGrpSpPr/>
            <p:nvPr/>
          </p:nvGrpSpPr>
          <p:grpSpPr>
            <a:xfrm>
              <a:off x="1229347" y="2182920"/>
              <a:ext cx="6685306" cy="1002265"/>
              <a:chOff x="976268" y="2064936"/>
              <a:chExt cx="6685306" cy="1002265"/>
            </a:xfrm>
          </p:grpSpPr>
          <p:sp>
            <p:nvSpPr>
              <p:cNvPr id="531" name="Google Shape;531;p66"/>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2" name="Google Shape;532;p66"/>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3" name="Google Shape;533;p66"/>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34" name="Google Shape;534;p66"/>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5" name="Google Shape;535;p66"/>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6" name="Google Shape;536;p66"/>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7" name="Google Shape;537;p66"/>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8" name="Google Shape;538;p66"/>
          <p:cNvSpPr>
            <a:spLocks noGrp="1"/>
          </p:cNvSpPr>
          <p:nvPr>
            <p:ph type="pic" idx="5"/>
          </p:nvPr>
        </p:nvSpPr>
        <p:spPr>
          <a:xfrm>
            <a:off x="1460973" y="2631002"/>
            <a:ext cx="539010" cy="538720"/>
          </a:xfrm>
          <a:prstGeom prst="rect">
            <a:avLst/>
          </a:prstGeom>
          <a:noFill/>
          <a:ln>
            <a:noFill/>
          </a:ln>
        </p:spPr>
      </p:sp>
      <p:sp>
        <p:nvSpPr>
          <p:cNvPr id="539" name="Google Shape;539;p66"/>
          <p:cNvSpPr>
            <a:spLocks noGrp="1"/>
          </p:cNvSpPr>
          <p:nvPr>
            <p:ph type="pic" idx="6"/>
          </p:nvPr>
        </p:nvSpPr>
        <p:spPr>
          <a:xfrm>
            <a:off x="4302493" y="2631002"/>
            <a:ext cx="539010" cy="538720"/>
          </a:xfrm>
          <a:prstGeom prst="rect">
            <a:avLst/>
          </a:prstGeom>
          <a:noFill/>
          <a:ln>
            <a:noFill/>
          </a:ln>
        </p:spPr>
      </p:sp>
      <p:sp>
        <p:nvSpPr>
          <p:cNvPr id="540" name="Google Shape;540;p66"/>
          <p:cNvSpPr>
            <a:spLocks noGrp="1"/>
          </p:cNvSpPr>
          <p:nvPr>
            <p:ph type="pic" idx="7"/>
          </p:nvPr>
        </p:nvSpPr>
        <p:spPr>
          <a:xfrm>
            <a:off x="7144013" y="2631002"/>
            <a:ext cx="539010" cy="538720"/>
          </a:xfrm>
          <a:prstGeom prst="rect">
            <a:avLst/>
          </a:prstGeom>
          <a:noFill/>
          <a:ln>
            <a:noFill/>
          </a:ln>
        </p:spPr>
      </p:sp>
      <p:sp>
        <p:nvSpPr>
          <p:cNvPr id="541" name="Google Shape;541;p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2" name="Google Shape;542;p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43"/>
        <p:cNvGrpSpPr/>
        <p:nvPr/>
      </p:nvGrpSpPr>
      <p:grpSpPr>
        <a:xfrm>
          <a:off x="0" y="0"/>
          <a:ext cx="0" cy="0"/>
          <a:chOff x="0" y="0"/>
          <a:chExt cx="0" cy="0"/>
        </a:xfrm>
      </p:grpSpPr>
      <p:grpSp>
        <p:nvGrpSpPr>
          <p:cNvPr id="544" name="Google Shape;544;p67"/>
          <p:cNvGrpSpPr/>
          <p:nvPr/>
        </p:nvGrpSpPr>
        <p:grpSpPr>
          <a:xfrm>
            <a:off x="3138739" y="1728182"/>
            <a:ext cx="2866522" cy="2848912"/>
            <a:chOff x="-15798" y="0"/>
            <a:chExt cx="2571596" cy="2555798"/>
          </a:xfrm>
        </p:grpSpPr>
        <p:sp>
          <p:nvSpPr>
            <p:cNvPr id="545" name="Google Shape;545;p67"/>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46" name="Google Shape;546;p67"/>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47" name="Google Shape;547;p67"/>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48" name="Google Shape;548;p67"/>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49" name="Google Shape;549;p67"/>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50" name="Google Shape;550;p67"/>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1" name="Google Shape;551;p67"/>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2" name="Google Shape;552;p67"/>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3" name="Google Shape;553;p67"/>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4" name="Google Shape;554;p67"/>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5" name="Google Shape;555;p67"/>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6" name="Google Shape;556;p67"/>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7" name="Google Shape;557;p67"/>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8" name="Google Shape;558;p67"/>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67"/>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67"/>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67"/>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67"/>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63"/>
        <p:cNvGrpSpPr/>
        <p:nvPr/>
      </p:nvGrpSpPr>
      <p:grpSpPr>
        <a:xfrm>
          <a:off x="0" y="0"/>
          <a:ext cx="0" cy="0"/>
          <a:chOff x="0" y="0"/>
          <a:chExt cx="0" cy="0"/>
        </a:xfrm>
      </p:grpSpPr>
      <p:grpSp>
        <p:nvGrpSpPr>
          <p:cNvPr id="564" name="Google Shape;564;p68"/>
          <p:cNvGrpSpPr/>
          <p:nvPr/>
        </p:nvGrpSpPr>
        <p:grpSpPr>
          <a:xfrm>
            <a:off x="3138739" y="1728182"/>
            <a:ext cx="2866522" cy="2848912"/>
            <a:chOff x="-15798" y="0"/>
            <a:chExt cx="2571596" cy="2555798"/>
          </a:xfrm>
        </p:grpSpPr>
        <p:sp>
          <p:nvSpPr>
            <p:cNvPr id="565" name="Google Shape;565;p68"/>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66" name="Google Shape;566;p68"/>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67" name="Google Shape;567;p68"/>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68" name="Google Shape;568;p68"/>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69" name="Google Shape;569;p68"/>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0" name="Google Shape;570;p68"/>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1" name="Google Shape;571;p68"/>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2" name="Google Shape;572;p68"/>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3" name="Google Shape;573;p68"/>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4" name="Google Shape;574;p68"/>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5" name="Google Shape;575;p68"/>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6" name="Google Shape;576;p68"/>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7" name="Google Shape;577;p68"/>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8" name="Google Shape;578;p68"/>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68"/>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68"/>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68"/>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68"/>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83"/>
        <p:cNvGrpSpPr/>
        <p:nvPr/>
      </p:nvGrpSpPr>
      <p:grpSpPr>
        <a:xfrm>
          <a:off x="0" y="0"/>
          <a:ext cx="0" cy="0"/>
          <a:chOff x="0" y="0"/>
          <a:chExt cx="0" cy="0"/>
        </a:xfrm>
      </p:grpSpPr>
      <p:pic>
        <p:nvPicPr>
          <p:cNvPr id="584" name="Google Shape;584;p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85" name="Google Shape;585;p69"/>
          <p:cNvGrpSpPr/>
          <p:nvPr/>
        </p:nvGrpSpPr>
        <p:grpSpPr>
          <a:xfrm>
            <a:off x="2525214" y="825411"/>
            <a:ext cx="4093572" cy="4069088"/>
            <a:chOff x="2519466" y="821088"/>
            <a:chExt cx="4348428" cy="4322420"/>
          </a:xfrm>
        </p:grpSpPr>
        <p:sp>
          <p:nvSpPr>
            <p:cNvPr id="586" name="Google Shape;586;p69"/>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7" name="Google Shape;587;p69"/>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8" name="Google Shape;588;p69"/>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9" name="Google Shape;589;p69"/>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0" name="Google Shape;590;p69"/>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1" name="Google Shape;591;p69"/>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592" name="Google Shape;592;p69"/>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3" name="Google Shape;593;p69"/>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4" name="Google Shape;594;p69"/>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5" name="Google Shape;595;p69"/>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6" name="Google Shape;596;p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97" name="Google Shape;597;p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598"/>
        <p:cNvGrpSpPr/>
        <p:nvPr/>
      </p:nvGrpSpPr>
      <p:grpSpPr>
        <a:xfrm>
          <a:off x="0" y="0"/>
          <a:ext cx="0" cy="0"/>
          <a:chOff x="0" y="0"/>
          <a:chExt cx="0" cy="0"/>
        </a:xfrm>
      </p:grpSpPr>
      <p:pic>
        <p:nvPicPr>
          <p:cNvPr id="599" name="Google Shape;599;p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0" name="Google Shape;600;p70"/>
          <p:cNvGrpSpPr/>
          <p:nvPr/>
        </p:nvGrpSpPr>
        <p:grpSpPr>
          <a:xfrm>
            <a:off x="2525214" y="825411"/>
            <a:ext cx="4093572" cy="4069088"/>
            <a:chOff x="2519466" y="821088"/>
            <a:chExt cx="4348428" cy="4322420"/>
          </a:xfrm>
        </p:grpSpPr>
        <p:sp>
          <p:nvSpPr>
            <p:cNvPr id="601" name="Google Shape;601;p70"/>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2" name="Google Shape;602;p70"/>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3" name="Google Shape;603;p70"/>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4" name="Google Shape;604;p70"/>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5" name="Google Shape;605;p70"/>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6" name="Google Shape;606;p70"/>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07" name="Google Shape;607;p70"/>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8" name="Google Shape;608;p70"/>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9" name="Google Shape;609;p70"/>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0" name="Google Shape;610;p70"/>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1" name="Google Shape;611;p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2" name="Google Shape;612;p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13"/>
        <p:cNvGrpSpPr/>
        <p:nvPr/>
      </p:nvGrpSpPr>
      <p:grpSpPr>
        <a:xfrm>
          <a:off x="0" y="0"/>
          <a:ext cx="0" cy="0"/>
          <a:chOff x="0" y="0"/>
          <a:chExt cx="0" cy="0"/>
        </a:xfrm>
      </p:grpSpPr>
      <p:pic>
        <p:nvPicPr>
          <p:cNvPr id="614" name="Google Shape;614;p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15" name="Google Shape;615;p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6" name="Google Shape;616;p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17" name="Google Shape;617;p71"/>
          <p:cNvGrpSpPr/>
          <p:nvPr/>
        </p:nvGrpSpPr>
        <p:grpSpPr>
          <a:xfrm>
            <a:off x="881517" y="2193743"/>
            <a:ext cx="397892" cy="646462"/>
            <a:chOff x="1400864" y="1624076"/>
            <a:chExt cx="560368" cy="910439"/>
          </a:xfrm>
        </p:grpSpPr>
        <p:grpSp>
          <p:nvGrpSpPr>
            <p:cNvPr id="618" name="Google Shape;618;p71"/>
            <p:cNvGrpSpPr/>
            <p:nvPr/>
          </p:nvGrpSpPr>
          <p:grpSpPr>
            <a:xfrm>
              <a:off x="1400864" y="1624076"/>
              <a:ext cx="560368" cy="825149"/>
              <a:chOff x="1342876" y="1647676"/>
              <a:chExt cx="560368" cy="825149"/>
            </a:xfrm>
          </p:grpSpPr>
          <p:sp>
            <p:nvSpPr>
              <p:cNvPr id="619" name="Google Shape;619;p71"/>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20" name="Google Shape;620;p71"/>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21" name="Google Shape;621;p71"/>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22" name="Google Shape;622;p71"/>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23" name="Google Shape;623;p71"/>
          <p:cNvGrpSpPr/>
          <p:nvPr/>
        </p:nvGrpSpPr>
        <p:grpSpPr>
          <a:xfrm>
            <a:off x="2622541" y="2193743"/>
            <a:ext cx="397892" cy="646462"/>
            <a:chOff x="1400864" y="1624076"/>
            <a:chExt cx="560368" cy="910439"/>
          </a:xfrm>
        </p:grpSpPr>
        <p:grpSp>
          <p:nvGrpSpPr>
            <p:cNvPr id="624" name="Google Shape;624;p71"/>
            <p:cNvGrpSpPr/>
            <p:nvPr/>
          </p:nvGrpSpPr>
          <p:grpSpPr>
            <a:xfrm>
              <a:off x="1400864" y="1624076"/>
              <a:ext cx="560368" cy="825149"/>
              <a:chOff x="1342876" y="1647676"/>
              <a:chExt cx="560368" cy="825149"/>
            </a:xfrm>
          </p:grpSpPr>
          <p:sp>
            <p:nvSpPr>
              <p:cNvPr id="625" name="Google Shape;625;p71"/>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26" name="Google Shape;626;p71"/>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27" name="Google Shape;627;p71"/>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28" name="Google Shape;628;p71"/>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29" name="Google Shape;629;p71"/>
          <p:cNvGrpSpPr/>
          <p:nvPr/>
        </p:nvGrpSpPr>
        <p:grpSpPr>
          <a:xfrm>
            <a:off x="4363565" y="2193743"/>
            <a:ext cx="397892" cy="646462"/>
            <a:chOff x="1400864" y="1624076"/>
            <a:chExt cx="560368" cy="910439"/>
          </a:xfrm>
        </p:grpSpPr>
        <p:grpSp>
          <p:nvGrpSpPr>
            <p:cNvPr id="630" name="Google Shape;630;p71"/>
            <p:cNvGrpSpPr/>
            <p:nvPr/>
          </p:nvGrpSpPr>
          <p:grpSpPr>
            <a:xfrm>
              <a:off x="1400864" y="1624076"/>
              <a:ext cx="560368" cy="825149"/>
              <a:chOff x="1342876" y="1647676"/>
              <a:chExt cx="560368" cy="825149"/>
            </a:xfrm>
          </p:grpSpPr>
          <p:sp>
            <p:nvSpPr>
              <p:cNvPr id="631" name="Google Shape;631;p71"/>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32" name="Google Shape;632;p71"/>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33" name="Google Shape;633;p71"/>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4" name="Google Shape;634;p71"/>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35" name="Google Shape;635;p71"/>
          <p:cNvGrpSpPr/>
          <p:nvPr/>
        </p:nvGrpSpPr>
        <p:grpSpPr>
          <a:xfrm>
            <a:off x="6104589" y="2193743"/>
            <a:ext cx="397892" cy="646462"/>
            <a:chOff x="1400864" y="1624076"/>
            <a:chExt cx="560368" cy="910439"/>
          </a:xfrm>
        </p:grpSpPr>
        <p:grpSp>
          <p:nvGrpSpPr>
            <p:cNvPr id="636" name="Google Shape;636;p71"/>
            <p:cNvGrpSpPr/>
            <p:nvPr/>
          </p:nvGrpSpPr>
          <p:grpSpPr>
            <a:xfrm>
              <a:off x="1400864" y="1624076"/>
              <a:ext cx="560368" cy="825149"/>
              <a:chOff x="1342876" y="1647676"/>
              <a:chExt cx="560368" cy="825149"/>
            </a:xfrm>
          </p:grpSpPr>
          <p:sp>
            <p:nvSpPr>
              <p:cNvPr id="637" name="Google Shape;637;p71"/>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38" name="Google Shape;638;p71"/>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39" name="Google Shape;639;p71"/>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0" name="Google Shape;640;p71"/>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1" name="Google Shape;641;p71"/>
          <p:cNvGrpSpPr/>
          <p:nvPr/>
        </p:nvGrpSpPr>
        <p:grpSpPr>
          <a:xfrm>
            <a:off x="7845614" y="2193743"/>
            <a:ext cx="397892" cy="646462"/>
            <a:chOff x="1400864" y="1624076"/>
            <a:chExt cx="560368" cy="910439"/>
          </a:xfrm>
        </p:grpSpPr>
        <p:grpSp>
          <p:nvGrpSpPr>
            <p:cNvPr id="642" name="Google Shape;642;p71"/>
            <p:cNvGrpSpPr/>
            <p:nvPr/>
          </p:nvGrpSpPr>
          <p:grpSpPr>
            <a:xfrm>
              <a:off x="1400864" y="1624076"/>
              <a:ext cx="560368" cy="825149"/>
              <a:chOff x="1342876" y="1647676"/>
              <a:chExt cx="560368" cy="825149"/>
            </a:xfrm>
          </p:grpSpPr>
          <p:sp>
            <p:nvSpPr>
              <p:cNvPr id="643" name="Google Shape;643;p71"/>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4" name="Google Shape;644;p71"/>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5" name="Google Shape;645;p71"/>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6" name="Google Shape;646;p71"/>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47" name="Google Shape;647;p71"/>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8" name="Google Shape;648;p71"/>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9" name="Google Shape;649;p71"/>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0" name="Google Shape;650;p71"/>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1" name="Google Shape;651;p71"/>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52"/>
        <p:cNvGrpSpPr/>
        <p:nvPr/>
      </p:nvGrpSpPr>
      <p:grpSpPr>
        <a:xfrm>
          <a:off x="0" y="0"/>
          <a:ext cx="0" cy="0"/>
          <a:chOff x="0" y="0"/>
          <a:chExt cx="0" cy="0"/>
        </a:xfrm>
      </p:grpSpPr>
      <p:pic>
        <p:nvPicPr>
          <p:cNvPr id="653" name="Google Shape;653;p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54" name="Google Shape;654;p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5" name="Google Shape;655;p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56" name="Google Shape;656;p72"/>
          <p:cNvGrpSpPr/>
          <p:nvPr/>
        </p:nvGrpSpPr>
        <p:grpSpPr>
          <a:xfrm>
            <a:off x="881517" y="2193743"/>
            <a:ext cx="7361989" cy="646462"/>
            <a:chOff x="881517" y="2219381"/>
            <a:chExt cx="7361989" cy="646462"/>
          </a:xfrm>
        </p:grpSpPr>
        <p:grpSp>
          <p:nvGrpSpPr>
            <p:cNvPr id="657" name="Google Shape;657;p72"/>
            <p:cNvGrpSpPr/>
            <p:nvPr/>
          </p:nvGrpSpPr>
          <p:grpSpPr>
            <a:xfrm>
              <a:off x="881517" y="2219381"/>
              <a:ext cx="397892" cy="646462"/>
              <a:chOff x="1400864" y="1624076"/>
              <a:chExt cx="560368" cy="910439"/>
            </a:xfrm>
          </p:grpSpPr>
          <p:grpSp>
            <p:nvGrpSpPr>
              <p:cNvPr id="658" name="Google Shape;658;p72"/>
              <p:cNvGrpSpPr/>
              <p:nvPr/>
            </p:nvGrpSpPr>
            <p:grpSpPr>
              <a:xfrm>
                <a:off x="1400864" y="1624076"/>
                <a:ext cx="560368" cy="825149"/>
                <a:chOff x="1342876" y="1647676"/>
                <a:chExt cx="560368" cy="825149"/>
              </a:xfrm>
            </p:grpSpPr>
            <p:sp>
              <p:nvSpPr>
                <p:cNvPr id="659" name="Google Shape;659;p72"/>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0" name="Google Shape;660;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1" name="Google Shape;661;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2" name="Google Shape;662;p72"/>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63" name="Google Shape;663;p72"/>
            <p:cNvGrpSpPr/>
            <p:nvPr/>
          </p:nvGrpSpPr>
          <p:grpSpPr>
            <a:xfrm>
              <a:off x="2622541" y="2219381"/>
              <a:ext cx="397892" cy="646462"/>
              <a:chOff x="1400864" y="1624076"/>
              <a:chExt cx="560368" cy="910439"/>
            </a:xfrm>
          </p:grpSpPr>
          <p:grpSp>
            <p:nvGrpSpPr>
              <p:cNvPr id="664" name="Google Shape;664;p72"/>
              <p:cNvGrpSpPr/>
              <p:nvPr/>
            </p:nvGrpSpPr>
            <p:grpSpPr>
              <a:xfrm>
                <a:off x="1400864" y="1624076"/>
                <a:ext cx="560368" cy="825149"/>
                <a:chOff x="1342876" y="1647676"/>
                <a:chExt cx="560368" cy="825149"/>
              </a:xfrm>
            </p:grpSpPr>
            <p:sp>
              <p:nvSpPr>
                <p:cNvPr id="665" name="Google Shape;665;p72"/>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6" name="Google Shape;666;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7" name="Google Shape;667;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8" name="Google Shape;668;p72"/>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69" name="Google Shape;669;p72"/>
            <p:cNvGrpSpPr/>
            <p:nvPr/>
          </p:nvGrpSpPr>
          <p:grpSpPr>
            <a:xfrm>
              <a:off x="4363565" y="2219381"/>
              <a:ext cx="397892" cy="646462"/>
              <a:chOff x="1400864" y="1624076"/>
              <a:chExt cx="560368" cy="910439"/>
            </a:xfrm>
          </p:grpSpPr>
          <p:grpSp>
            <p:nvGrpSpPr>
              <p:cNvPr id="670" name="Google Shape;670;p72"/>
              <p:cNvGrpSpPr/>
              <p:nvPr/>
            </p:nvGrpSpPr>
            <p:grpSpPr>
              <a:xfrm>
                <a:off x="1400864" y="1624076"/>
                <a:ext cx="560368" cy="825149"/>
                <a:chOff x="1342876" y="1647676"/>
                <a:chExt cx="560368" cy="825149"/>
              </a:xfrm>
            </p:grpSpPr>
            <p:sp>
              <p:nvSpPr>
                <p:cNvPr id="671" name="Google Shape;671;p72"/>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2" name="Google Shape;672;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73" name="Google Shape;673;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4" name="Google Shape;674;p72"/>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5" name="Google Shape;675;p72"/>
            <p:cNvGrpSpPr/>
            <p:nvPr/>
          </p:nvGrpSpPr>
          <p:grpSpPr>
            <a:xfrm>
              <a:off x="6104589" y="2219381"/>
              <a:ext cx="397892" cy="646462"/>
              <a:chOff x="1400864" y="1624076"/>
              <a:chExt cx="560368" cy="910439"/>
            </a:xfrm>
          </p:grpSpPr>
          <p:grpSp>
            <p:nvGrpSpPr>
              <p:cNvPr id="676" name="Google Shape;676;p72"/>
              <p:cNvGrpSpPr/>
              <p:nvPr/>
            </p:nvGrpSpPr>
            <p:grpSpPr>
              <a:xfrm>
                <a:off x="1400864" y="1624076"/>
                <a:ext cx="560368" cy="825149"/>
                <a:chOff x="1342876" y="1647676"/>
                <a:chExt cx="560368" cy="825149"/>
              </a:xfrm>
            </p:grpSpPr>
            <p:sp>
              <p:nvSpPr>
                <p:cNvPr id="677" name="Google Shape;677;p72"/>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8" name="Google Shape;678;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79" name="Google Shape;679;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0" name="Google Shape;680;p72"/>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1" name="Google Shape;681;p72"/>
            <p:cNvGrpSpPr/>
            <p:nvPr/>
          </p:nvGrpSpPr>
          <p:grpSpPr>
            <a:xfrm>
              <a:off x="7845614" y="2219381"/>
              <a:ext cx="397892" cy="646462"/>
              <a:chOff x="1400864" y="1624076"/>
              <a:chExt cx="560368" cy="910439"/>
            </a:xfrm>
          </p:grpSpPr>
          <p:grpSp>
            <p:nvGrpSpPr>
              <p:cNvPr id="682" name="Google Shape;682;p72"/>
              <p:cNvGrpSpPr/>
              <p:nvPr/>
            </p:nvGrpSpPr>
            <p:grpSpPr>
              <a:xfrm>
                <a:off x="1400864" y="1624076"/>
                <a:ext cx="560368" cy="825149"/>
                <a:chOff x="1342876" y="1647676"/>
                <a:chExt cx="560368" cy="825149"/>
              </a:xfrm>
            </p:grpSpPr>
            <p:sp>
              <p:nvSpPr>
                <p:cNvPr id="683" name="Google Shape;683;p72"/>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4" name="Google Shape;684;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5" name="Google Shape;685;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6" name="Google Shape;686;p72"/>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687" name="Google Shape;687;p72"/>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8" name="Google Shape;688;p72"/>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9" name="Google Shape;689;p72"/>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0" name="Google Shape;690;p72"/>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1" name="Google Shape;691;p72"/>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692"/>
        <p:cNvGrpSpPr/>
        <p:nvPr/>
      </p:nvGrpSpPr>
      <p:grpSpPr>
        <a:xfrm>
          <a:off x="0" y="0"/>
          <a:ext cx="0" cy="0"/>
          <a:chOff x="0" y="0"/>
          <a:chExt cx="0" cy="0"/>
        </a:xfrm>
      </p:grpSpPr>
      <p:pic>
        <p:nvPicPr>
          <p:cNvPr id="693" name="Google Shape;693;p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94" name="Google Shape;694;p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5" name="Google Shape;695;p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96" name="Google Shape;696;p73"/>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697" name="Google Shape;697;p73"/>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698" name="Google Shape;698;p73"/>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699" name="Google Shape;699;p73"/>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00" name="Google Shape;700;p73"/>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01" name="Google Shape;701;p73"/>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02" name="Google Shape;702;p73"/>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03" name="Google Shape;703;p73"/>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04" name="Google Shape;704;p73"/>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05" name="Google Shape;705;p73"/>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6" name="Google Shape;706;p73"/>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7" name="Google Shape;707;p73"/>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8" name="Google Shape;708;p73"/>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9" name="Google Shape;709;p73"/>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0" name="Google Shape;710;p73"/>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1" name="Google Shape;711;p73"/>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2" name="Google Shape;712;p73"/>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13"/>
        <p:cNvGrpSpPr/>
        <p:nvPr/>
      </p:nvGrpSpPr>
      <p:grpSpPr>
        <a:xfrm>
          <a:off x="0" y="0"/>
          <a:ext cx="0" cy="0"/>
          <a:chOff x="0" y="0"/>
          <a:chExt cx="0" cy="0"/>
        </a:xfrm>
      </p:grpSpPr>
      <p:pic>
        <p:nvPicPr>
          <p:cNvPr id="714" name="Google Shape;714;p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15" name="Google Shape;715;p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6" name="Google Shape;716;p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17" name="Google Shape;717;p74"/>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18" name="Google Shape;718;p74"/>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19" name="Google Shape;719;p74"/>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0" name="Google Shape;720;p74"/>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1" name="Google Shape;721;p74"/>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22" name="Google Shape;722;p74"/>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23" name="Google Shape;723;p74"/>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24" name="Google Shape;724;p74"/>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25" name="Google Shape;725;p74"/>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26" name="Google Shape;726;p74"/>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7" name="Google Shape;727;p74"/>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8" name="Google Shape;728;p74"/>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9" name="Google Shape;729;p74"/>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0" name="Google Shape;730;p74"/>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1" name="Google Shape;731;p74"/>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2" name="Google Shape;732;p74"/>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3" name="Google Shape;733;p74"/>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34"/>
        <p:cNvGrpSpPr/>
        <p:nvPr/>
      </p:nvGrpSpPr>
      <p:grpSpPr>
        <a:xfrm>
          <a:off x="0" y="0"/>
          <a:ext cx="0" cy="0"/>
          <a:chOff x="0" y="0"/>
          <a:chExt cx="0" cy="0"/>
        </a:xfrm>
      </p:grpSpPr>
      <p:pic>
        <p:nvPicPr>
          <p:cNvPr id="735" name="Google Shape;735;p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36" name="Google Shape;736;p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7" name="Google Shape;737;p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38" name="Google Shape;738;p75"/>
          <p:cNvCxnSpPr>
            <a:stCxn id="739"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39" name="Google Shape;739;p75"/>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40" name="Google Shape;740;p75"/>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41" name="Google Shape;741;p75"/>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42" name="Google Shape;742;p75"/>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43" name="Google Shape;743;p75"/>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44" name="Google Shape;744;p75"/>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45" name="Google Shape;745;p75"/>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46" name="Google Shape;746;p75"/>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7" name="Google Shape;747;p75"/>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8" name="Google Shape;748;p75"/>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9" name="Google Shape;749;p75"/>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0" name="Google Shape;750;p75"/>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1" name="Google Shape;751;p75"/>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2" name="Google Shape;752;p75"/>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40"/>
        <p:cNvGrpSpPr/>
        <p:nvPr/>
      </p:nvGrpSpPr>
      <p:grpSpPr>
        <a:xfrm>
          <a:off x="0" y="0"/>
          <a:ext cx="0" cy="0"/>
          <a:chOff x="0" y="0"/>
          <a:chExt cx="0" cy="0"/>
        </a:xfrm>
      </p:grpSpPr>
      <p:pic>
        <p:nvPicPr>
          <p:cNvPr id="41" name="Google Shape;41;p22"/>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42" name="Google Shape;42;p22"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43" name="Google Shape;43;p22"/>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4" name="Google Shape;44;p22"/>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5" name="Google Shape;45;p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p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53"/>
        <p:cNvGrpSpPr/>
        <p:nvPr/>
      </p:nvGrpSpPr>
      <p:grpSpPr>
        <a:xfrm>
          <a:off x="0" y="0"/>
          <a:ext cx="0" cy="0"/>
          <a:chOff x="0" y="0"/>
          <a:chExt cx="0" cy="0"/>
        </a:xfrm>
      </p:grpSpPr>
      <p:pic>
        <p:nvPicPr>
          <p:cNvPr id="754" name="Google Shape;754;p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55" name="Google Shape;755;p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57" name="Google Shape;757;p76"/>
          <p:cNvCxnSpPr>
            <a:stCxn id="758"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58" name="Google Shape;758;p76"/>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59" name="Google Shape;759;p76"/>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0" name="Google Shape;760;p76"/>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1" name="Google Shape;761;p76"/>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62" name="Google Shape;762;p76"/>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3" name="Google Shape;763;p76"/>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4" name="Google Shape;764;p76"/>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65" name="Google Shape;765;p76"/>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6" name="Google Shape;766;p76"/>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7" name="Google Shape;767;p76"/>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8" name="Google Shape;768;p76"/>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9" name="Google Shape;769;p76"/>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0" name="Google Shape;770;p76"/>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1" name="Google Shape;771;p76"/>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72"/>
        <p:cNvGrpSpPr/>
        <p:nvPr/>
      </p:nvGrpSpPr>
      <p:grpSpPr>
        <a:xfrm>
          <a:off x="0" y="0"/>
          <a:ext cx="0" cy="0"/>
          <a:chOff x="0" y="0"/>
          <a:chExt cx="0" cy="0"/>
        </a:xfrm>
      </p:grpSpPr>
      <p:pic>
        <p:nvPicPr>
          <p:cNvPr id="773" name="Google Shape;773;p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4" name="Google Shape;774;p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76" name="Google Shape;776;p77"/>
          <p:cNvGrpSpPr/>
          <p:nvPr/>
        </p:nvGrpSpPr>
        <p:grpSpPr>
          <a:xfrm>
            <a:off x="914091" y="752041"/>
            <a:ext cx="7280306" cy="4126450"/>
            <a:chOff x="556442" y="752041"/>
            <a:chExt cx="7280306" cy="4126450"/>
          </a:xfrm>
        </p:grpSpPr>
        <p:cxnSp>
          <p:nvCxnSpPr>
            <p:cNvPr id="777" name="Google Shape;777;p77"/>
            <p:cNvCxnSpPr>
              <a:stCxn id="778" idx="6"/>
              <a:endCxn id="779"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80" name="Google Shape;780;p77"/>
            <p:cNvCxnSpPr>
              <a:stCxn id="778" idx="6"/>
              <a:endCxn id="781"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82" name="Google Shape;782;p77"/>
            <p:cNvCxnSpPr>
              <a:stCxn id="778" idx="6"/>
              <a:endCxn id="783"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84" name="Google Shape;784;p77"/>
            <p:cNvCxnSpPr>
              <a:stCxn id="778" idx="6"/>
              <a:endCxn id="785"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86" name="Google Shape;786;p77"/>
            <p:cNvCxnSpPr>
              <a:stCxn id="778" idx="6"/>
              <a:endCxn id="787"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88" name="Google Shape;788;p77"/>
            <p:cNvCxnSpPr>
              <a:stCxn id="778" idx="6"/>
              <a:endCxn id="789"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0" name="Google Shape;790;p77"/>
            <p:cNvCxnSpPr>
              <a:stCxn id="778" idx="6"/>
              <a:endCxn id="791"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792" name="Google Shape;792;p77"/>
            <p:cNvGrpSpPr/>
            <p:nvPr/>
          </p:nvGrpSpPr>
          <p:grpSpPr>
            <a:xfrm>
              <a:off x="556442" y="1526794"/>
              <a:ext cx="2576946" cy="2576946"/>
              <a:chOff x="941492" y="1686560"/>
              <a:chExt cx="1876213" cy="1876213"/>
            </a:xfrm>
          </p:grpSpPr>
          <p:sp>
            <p:nvSpPr>
              <p:cNvPr id="778" name="Google Shape;778;p77"/>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93" name="Google Shape;793;p77"/>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794" name="Google Shape;794;p77"/>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95" name="Google Shape;795;p77"/>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79" name="Google Shape;779;p77"/>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96" name="Google Shape;796;p77"/>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97" name="Google Shape;797;p77"/>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91" name="Google Shape;791;p77"/>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98" name="Google Shape;798;p77"/>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99" name="Google Shape;799;p77"/>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81" name="Google Shape;781;p77"/>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0" name="Google Shape;800;p77"/>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1" name="Google Shape;801;p77"/>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83" name="Google Shape;783;p77"/>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2" name="Google Shape;802;p77"/>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3" name="Google Shape;803;p77"/>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89" name="Google Shape;789;p77"/>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4" name="Google Shape;804;p77"/>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5" name="Google Shape;805;p77"/>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87" name="Google Shape;787;p77"/>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6" name="Google Shape;806;p77"/>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7" name="Google Shape;807;p77"/>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85" name="Google Shape;785;p77"/>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08" name="Google Shape;808;p77"/>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9" name="Google Shape;809;p77"/>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0" name="Google Shape;810;p77"/>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1" name="Google Shape;811;p77"/>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2" name="Google Shape;812;p77"/>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3" name="Google Shape;813;p77"/>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4" name="Google Shape;814;p77"/>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5" name="Google Shape;815;p77"/>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16"/>
        <p:cNvGrpSpPr/>
        <p:nvPr/>
      </p:nvGrpSpPr>
      <p:grpSpPr>
        <a:xfrm>
          <a:off x="0" y="0"/>
          <a:ext cx="0" cy="0"/>
          <a:chOff x="0" y="0"/>
          <a:chExt cx="0" cy="0"/>
        </a:xfrm>
      </p:grpSpPr>
      <p:pic>
        <p:nvPicPr>
          <p:cNvPr id="817" name="Google Shape;817;p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18" name="Google Shape;818;p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9" name="Google Shape;819;p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20" name="Google Shape;820;p78"/>
          <p:cNvGrpSpPr/>
          <p:nvPr/>
        </p:nvGrpSpPr>
        <p:grpSpPr>
          <a:xfrm>
            <a:off x="914091" y="752041"/>
            <a:ext cx="7280306" cy="4126450"/>
            <a:chOff x="556442" y="752041"/>
            <a:chExt cx="7280306" cy="4126450"/>
          </a:xfrm>
        </p:grpSpPr>
        <p:cxnSp>
          <p:nvCxnSpPr>
            <p:cNvPr id="821" name="Google Shape;821;p78"/>
            <p:cNvCxnSpPr>
              <a:stCxn id="822" idx="6"/>
              <a:endCxn id="823"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24" name="Google Shape;824;p78"/>
            <p:cNvCxnSpPr>
              <a:stCxn id="822" idx="6"/>
              <a:endCxn id="825"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26" name="Google Shape;826;p78"/>
            <p:cNvCxnSpPr>
              <a:stCxn id="822" idx="6"/>
              <a:endCxn id="827"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28" name="Google Shape;828;p78"/>
            <p:cNvCxnSpPr>
              <a:stCxn id="822" idx="6"/>
              <a:endCxn id="829"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0" name="Google Shape;830;p78"/>
            <p:cNvCxnSpPr>
              <a:stCxn id="822" idx="6"/>
              <a:endCxn id="831"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2" name="Google Shape;832;p78"/>
            <p:cNvCxnSpPr>
              <a:stCxn id="822" idx="6"/>
              <a:endCxn id="833"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4" name="Google Shape;834;p78"/>
            <p:cNvCxnSpPr>
              <a:stCxn id="822" idx="6"/>
              <a:endCxn id="835"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36" name="Google Shape;836;p78"/>
            <p:cNvGrpSpPr/>
            <p:nvPr/>
          </p:nvGrpSpPr>
          <p:grpSpPr>
            <a:xfrm>
              <a:off x="556442" y="1526794"/>
              <a:ext cx="2576946" cy="2576946"/>
              <a:chOff x="941492" y="1686560"/>
              <a:chExt cx="1876213" cy="1876213"/>
            </a:xfrm>
          </p:grpSpPr>
          <p:sp>
            <p:nvSpPr>
              <p:cNvPr id="822" name="Google Shape;822;p78"/>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7" name="Google Shape;837;p78"/>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38" name="Google Shape;838;p78"/>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9" name="Google Shape;839;p78"/>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23" name="Google Shape;823;p78"/>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0" name="Google Shape;840;p78"/>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1" name="Google Shape;841;p78"/>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35" name="Google Shape;835;p78"/>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2" name="Google Shape;842;p78"/>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3" name="Google Shape;843;p78"/>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25" name="Google Shape;825;p78"/>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4" name="Google Shape;844;p78"/>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5" name="Google Shape;845;p78"/>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27" name="Google Shape;827;p78"/>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6" name="Google Shape;846;p78"/>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7" name="Google Shape;847;p78"/>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33" name="Google Shape;833;p78"/>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8" name="Google Shape;848;p78"/>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9" name="Google Shape;849;p78"/>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31" name="Google Shape;831;p78"/>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0" name="Google Shape;850;p78"/>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1" name="Google Shape;851;p78"/>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29" name="Google Shape;829;p78"/>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52" name="Google Shape;852;p78"/>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53" name="Google Shape;853;p78"/>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4" name="Google Shape;854;p78"/>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5" name="Google Shape;855;p78"/>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6" name="Google Shape;856;p78"/>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7" name="Google Shape;857;p78"/>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8" name="Google Shape;858;p78"/>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9" name="Google Shape;859;p78"/>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60"/>
        <p:cNvGrpSpPr/>
        <p:nvPr/>
      </p:nvGrpSpPr>
      <p:grpSpPr>
        <a:xfrm>
          <a:off x="0" y="0"/>
          <a:ext cx="0" cy="0"/>
          <a:chOff x="0" y="0"/>
          <a:chExt cx="0" cy="0"/>
        </a:xfrm>
      </p:grpSpPr>
      <p:sp>
        <p:nvSpPr>
          <p:cNvPr id="861" name="Google Shape;861;p79"/>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62" name="Google Shape;862;p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63" name="Google Shape;863;p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4" name="Google Shape;864;p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65" name="Google Shape;865;p79"/>
          <p:cNvGrpSpPr/>
          <p:nvPr/>
        </p:nvGrpSpPr>
        <p:grpSpPr>
          <a:xfrm>
            <a:off x="716012" y="759582"/>
            <a:ext cx="3556067" cy="4132337"/>
            <a:chOff x="520700" y="759582"/>
            <a:chExt cx="3556067" cy="4132337"/>
          </a:xfrm>
        </p:grpSpPr>
        <p:cxnSp>
          <p:nvCxnSpPr>
            <p:cNvPr id="866" name="Google Shape;866;p79"/>
            <p:cNvCxnSpPr>
              <a:stCxn id="867" idx="6"/>
              <a:endCxn id="868"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69" name="Google Shape;869;p79"/>
            <p:cNvCxnSpPr>
              <a:stCxn id="867" idx="6"/>
              <a:endCxn id="870"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1" name="Google Shape;871;p79"/>
            <p:cNvCxnSpPr>
              <a:stCxn id="867" idx="6"/>
              <a:endCxn id="872"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3" name="Google Shape;873;p79"/>
            <p:cNvCxnSpPr>
              <a:stCxn id="867" idx="6"/>
              <a:endCxn id="874"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5" name="Google Shape;875;p79"/>
            <p:cNvCxnSpPr>
              <a:stCxn id="867" idx="6"/>
              <a:endCxn id="876"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7" name="Google Shape;877;p79"/>
            <p:cNvCxnSpPr>
              <a:stCxn id="867" idx="6"/>
              <a:endCxn id="878"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9" name="Google Shape;879;p79"/>
            <p:cNvCxnSpPr>
              <a:endCxn id="880"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67" name="Google Shape;867;p79"/>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881" name="Google Shape;881;p79"/>
            <p:cNvGrpSpPr/>
            <p:nvPr/>
          </p:nvGrpSpPr>
          <p:grpSpPr>
            <a:xfrm>
              <a:off x="3420306" y="759582"/>
              <a:ext cx="656461" cy="4132337"/>
              <a:chOff x="3522182" y="752447"/>
              <a:chExt cx="656468" cy="4132036"/>
            </a:xfrm>
          </p:grpSpPr>
          <p:grpSp>
            <p:nvGrpSpPr>
              <p:cNvPr id="882" name="Google Shape;882;p79"/>
              <p:cNvGrpSpPr/>
              <p:nvPr/>
            </p:nvGrpSpPr>
            <p:grpSpPr>
              <a:xfrm>
                <a:off x="3522182" y="752447"/>
                <a:ext cx="656468" cy="419144"/>
                <a:chOff x="3522182" y="782927"/>
                <a:chExt cx="656468" cy="419144"/>
              </a:xfrm>
            </p:grpSpPr>
            <p:sp>
              <p:nvSpPr>
                <p:cNvPr id="868" name="Google Shape;868;p79"/>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3" name="Google Shape;883;p79"/>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884" name="Google Shape;884;p79"/>
              <p:cNvGrpSpPr/>
              <p:nvPr/>
            </p:nvGrpSpPr>
            <p:grpSpPr>
              <a:xfrm>
                <a:off x="3522182" y="1371527"/>
                <a:ext cx="656467" cy="419144"/>
                <a:chOff x="3522182" y="1395657"/>
                <a:chExt cx="656467" cy="419144"/>
              </a:xfrm>
            </p:grpSpPr>
            <p:sp>
              <p:nvSpPr>
                <p:cNvPr id="870" name="Google Shape;870;p79"/>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5" name="Google Shape;885;p79"/>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886" name="Google Shape;886;p79"/>
              <p:cNvGrpSpPr/>
              <p:nvPr/>
            </p:nvGrpSpPr>
            <p:grpSpPr>
              <a:xfrm>
                <a:off x="3522182" y="3228607"/>
                <a:ext cx="656467" cy="417878"/>
                <a:chOff x="3522182" y="3233686"/>
                <a:chExt cx="656467" cy="417878"/>
              </a:xfrm>
            </p:grpSpPr>
            <p:sp>
              <p:nvSpPr>
                <p:cNvPr id="878" name="Google Shape;878;p79"/>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7" name="Google Shape;887;p79"/>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888" name="Google Shape;888;p79"/>
              <p:cNvGrpSpPr/>
              <p:nvPr/>
            </p:nvGrpSpPr>
            <p:grpSpPr>
              <a:xfrm>
                <a:off x="3522182" y="3846259"/>
                <a:ext cx="656467" cy="419144"/>
                <a:chOff x="3522182" y="3844987"/>
                <a:chExt cx="656467" cy="419144"/>
              </a:xfrm>
            </p:grpSpPr>
            <p:sp>
              <p:nvSpPr>
                <p:cNvPr id="876" name="Google Shape;876;p79"/>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9" name="Google Shape;889;p79"/>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890" name="Google Shape;890;p79"/>
              <p:cNvGrpSpPr/>
              <p:nvPr/>
            </p:nvGrpSpPr>
            <p:grpSpPr>
              <a:xfrm>
                <a:off x="3522182" y="1990447"/>
                <a:ext cx="656467" cy="417878"/>
                <a:chOff x="3522182" y="2008227"/>
                <a:chExt cx="656467" cy="417878"/>
              </a:xfrm>
            </p:grpSpPr>
            <p:sp>
              <p:nvSpPr>
                <p:cNvPr id="872" name="Google Shape;872;p79"/>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1" name="Google Shape;891;p79"/>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892" name="Google Shape;892;p79"/>
              <p:cNvGrpSpPr/>
              <p:nvPr/>
            </p:nvGrpSpPr>
            <p:grpSpPr>
              <a:xfrm>
                <a:off x="3522182" y="2609527"/>
                <a:ext cx="656467" cy="417878"/>
                <a:chOff x="3522182" y="2620957"/>
                <a:chExt cx="656467" cy="417878"/>
              </a:xfrm>
            </p:grpSpPr>
            <p:sp>
              <p:nvSpPr>
                <p:cNvPr id="880" name="Google Shape;880;p79"/>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3" name="Google Shape;893;p79"/>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894" name="Google Shape;894;p79"/>
              <p:cNvGrpSpPr/>
              <p:nvPr/>
            </p:nvGrpSpPr>
            <p:grpSpPr>
              <a:xfrm>
                <a:off x="3522182" y="4465339"/>
                <a:ext cx="656467" cy="419144"/>
                <a:chOff x="3522182" y="4457719"/>
                <a:chExt cx="656467" cy="419144"/>
              </a:xfrm>
            </p:grpSpPr>
            <p:sp>
              <p:nvSpPr>
                <p:cNvPr id="874" name="Google Shape;874;p79"/>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5" name="Google Shape;895;p79"/>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896" name="Google Shape;896;p79"/>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97" name="Google Shape;897;p79"/>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98" name="Google Shape;898;p79"/>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99" name="Google Shape;899;p79"/>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0" name="Google Shape;900;p79"/>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1" name="Google Shape;901;p79"/>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2" name="Google Shape;902;p79"/>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3" name="Google Shape;903;p79"/>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04"/>
        <p:cNvGrpSpPr/>
        <p:nvPr/>
      </p:nvGrpSpPr>
      <p:grpSpPr>
        <a:xfrm>
          <a:off x="0" y="0"/>
          <a:ext cx="0" cy="0"/>
          <a:chOff x="0" y="0"/>
          <a:chExt cx="0" cy="0"/>
        </a:xfrm>
      </p:grpSpPr>
      <p:sp>
        <p:nvSpPr>
          <p:cNvPr id="905" name="Google Shape;905;p80"/>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06" name="Google Shape;906;p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07" name="Google Shape;907;p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8" name="Google Shape;908;p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09" name="Google Shape;909;p80"/>
          <p:cNvGrpSpPr/>
          <p:nvPr/>
        </p:nvGrpSpPr>
        <p:grpSpPr>
          <a:xfrm>
            <a:off x="716012" y="759582"/>
            <a:ext cx="3556067" cy="4132337"/>
            <a:chOff x="520700" y="759582"/>
            <a:chExt cx="3556067" cy="4132337"/>
          </a:xfrm>
        </p:grpSpPr>
        <p:cxnSp>
          <p:nvCxnSpPr>
            <p:cNvPr id="910" name="Google Shape;910;p80"/>
            <p:cNvCxnSpPr>
              <a:stCxn id="911" idx="6"/>
              <a:endCxn id="912"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13" name="Google Shape;913;p80"/>
            <p:cNvCxnSpPr>
              <a:stCxn id="911" idx="6"/>
              <a:endCxn id="914"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15" name="Google Shape;915;p80"/>
            <p:cNvCxnSpPr>
              <a:stCxn id="911" idx="6"/>
              <a:endCxn id="916"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17" name="Google Shape;917;p80"/>
            <p:cNvCxnSpPr>
              <a:stCxn id="911" idx="6"/>
              <a:endCxn id="918"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19" name="Google Shape;919;p80"/>
            <p:cNvCxnSpPr>
              <a:stCxn id="911" idx="6"/>
              <a:endCxn id="920"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1" name="Google Shape;921;p80"/>
            <p:cNvCxnSpPr>
              <a:stCxn id="911" idx="6"/>
              <a:endCxn id="922"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3" name="Google Shape;923;p80"/>
            <p:cNvCxnSpPr>
              <a:endCxn id="924"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11" name="Google Shape;911;p80"/>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25" name="Google Shape;925;p80"/>
            <p:cNvGrpSpPr/>
            <p:nvPr/>
          </p:nvGrpSpPr>
          <p:grpSpPr>
            <a:xfrm>
              <a:off x="3420306" y="759582"/>
              <a:ext cx="656461" cy="4132337"/>
              <a:chOff x="3522182" y="752447"/>
              <a:chExt cx="656468" cy="4132036"/>
            </a:xfrm>
          </p:grpSpPr>
          <p:grpSp>
            <p:nvGrpSpPr>
              <p:cNvPr id="926" name="Google Shape;926;p80"/>
              <p:cNvGrpSpPr/>
              <p:nvPr/>
            </p:nvGrpSpPr>
            <p:grpSpPr>
              <a:xfrm>
                <a:off x="3522182" y="752447"/>
                <a:ext cx="656468" cy="419144"/>
                <a:chOff x="3522182" y="782927"/>
                <a:chExt cx="656468" cy="419144"/>
              </a:xfrm>
            </p:grpSpPr>
            <p:sp>
              <p:nvSpPr>
                <p:cNvPr id="912" name="Google Shape;912;p80"/>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7" name="Google Shape;927;p80"/>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28" name="Google Shape;928;p80"/>
              <p:cNvGrpSpPr/>
              <p:nvPr/>
            </p:nvGrpSpPr>
            <p:grpSpPr>
              <a:xfrm>
                <a:off x="3522182" y="1371527"/>
                <a:ext cx="656467" cy="419144"/>
                <a:chOff x="3522182" y="1395657"/>
                <a:chExt cx="656467" cy="419144"/>
              </a:xfrm>
            </p:grpSpPr>
            <p:sp>
              <p:nvSpPr>
                <p:cNvPr id="914" name="Google Shape;914;p80"/>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9" name="Google Shape;929;p80"/>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30" name="Google Shape;930;p80"/>
              <p:cNvGrpSpPr/>
              <p:nvPr/>
            </p:nvGrpSpPr>
            <p:grpSpPr>
              <a:xfrm>
                <a:off x="3522182" y="3228607"/>
                <a:ext cx="656467" cy="417878"/>
                <a:chOff x="3522182" y="3233686"/>
                <a:chExt cx="656467" cy="417878"/>
              </a:xfrm>
            </p:grpSpPr>
            <p:sp>
              <p:nvSpPr>
                <p:cNvPr id="922" name="Google Shape;922;p80"/>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1" name="Google Shape;931;p80"/>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32" name="Google Shape;932;p80"/>
              <p:cNvGrpSpPr/>
              <p:nvPr/>
            </p:nvGrpSpPr>
            <p:grpSpPr>
              <a:xfrm>
                <a:off x="3522182" y="3846259"/>
                <a:ext cx="656467" cy="419144"/>
                <a:chOff x="3522182" y="3844987"/>
                <a:chExt cx="656467" cy="419144"/>
              </a:xfrm>
            </p:grpSpPr>
            <p:sp>
              <p:nvSpPr>
                <p:cNvPr id="920" name="Google Shape;920;p80"/>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3" name="Google Shape;933;p80"/>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34" name="Google Shape;934;p80"/>
              <p:cNvGrpSpPr/>
              <p:nvPr/>
            </p:nvGrpSpPr>
            <p:grpSpPr>
              <a:xfrm>
                <a:off x="3522182" y="1990447"/>
                <a:ext cx="656467" cy="417878"/>
                <a:chOff x="3522182" y="2008227"/>
                <a:chExt cx="656467" cy="417878"/>
              </a:xfrm>
            </p:grpSpPr>
            <p:sp>
              <p:nvSpPr>
                <p:cNvPr id="916" name="Google Shape;916;p80"/>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5" name="Google Shape;935;p80"/>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36" name="Google Shape;936;p80"/>
              <p:cNvGrpSpPr/>
              <p:nvPr/>
            </p:nvGrpSpPr>
            <p:grpSpPr>
              <a:xfrm>
                <a:off x="3522182" y="2609527"/>
                <a:ext cx="656467" cy="417878"/>
                <a:chOff x="3522182" y="2620957"/>
                <a:chExt cx="656467" cy="417878"/>
              </a:xfrm>
            </p:grpSpPr>
            <p:sp>
              <p:nvSpPr>
                <p:cNvPr id="924" name="Google Shape;924;p80"/>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7" name="Google Shape;937;p80"/>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38" name="Google Shape;938;p80"/>
              <p:cNvGrpSpPr/>
              <p:nvPr/>
            </p:nvGrpSpPr>
            <p:grpSpPr>
              <a:xfrm>
                <a:off x="3522182" y="4465339"/>
                <a:ext cx="656467" cy="419144"/>
                <a:chOff x="3522182" y="4457719"/>
                <a:chExt cx="656467" cy="419144"/>
              </a:xfrm>
            </p:grpSpPr>
            <p:sp>
              <p:nvSpPr>
                <p:cNvPr id="918" name="Google Shape;918;p80"/>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9" name="Google Shape;939;p80"/>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40" name="Google Shape;940;p80"/>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1" name="Google Shape;941;p80"/>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2" name="Google Shape;942;p80"/>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3" name="Google Shape;943;p80"/>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4" name="Google Shape;944;p80"/>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5" name="Google Shape;945;p80"/>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6" name="Google Shape;946;p80"/>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7" name="Google Shape;947;p80"/>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48"/>
        <p:cNvGrpSpPr/>
        <p:nvPr/>
      </p:nvGrpSpPr>
      <p:grpSpPr>
        <a:xfrm>
          <a:off x="0" y="0"/>
          <a:ext cx="0" cy="0"/>
          <a:chOff x="0" y="0"/>
          <a:chExt cx="0" cy="0"/>
        </a:xfrm>
      </p:grpSpPr>
      <p:sp>
        <p:nvSpPr>
          <p:cNvPr id="949" name="Google Shape;949;p81"/>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50" name="Google Shape;950;p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51" name="Google Shape;951;p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2" name="Google Shape;952;p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53" name="Google Shape;953;p81"/>
          <p:cNvGrpSpPr/>
          <p:nvPr/>
        </p:nvGrpSpPr>
        <p:grpSpPr>
          <a:xfrm>
            <a:off x="716012" y="759582"/>
            <a:ext cx="3556067" cy="4132337"/>
            <a:chOff x="520700" y="759582"/>
            <a:chExt cx="3556067" cy="4132337"/>
          </a:xfrm>
        </p:grpSpPr>
        <p:cxnSp>
          <p:nvCxnSpPr>
            <p:cNvPr id="954" name="Google Shape;954;p81"/>
            <p:cNvCxnSpPr>
              <a:stCxn id="955" idx="6"/>
              <a:endCxn id="956"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57" name="Google Shape;957;p81"/>
            <p:cNvCxnSpPr>
              <a:stCxn id="955" idx="6"/>
              <a:endCxn id="958"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59" name="Google Shape;959;p81"/>
            <p:cNvCxnSpPr>
              <a:stCxn id="955" idx="6"/>
              <a:endCxn id="960"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1" name="Google Shape;961;p81"/>
            <p:cNvCxnSpPr>
              <a:stCxn id="955" idx="6"/>
              <a:endCxn id="962"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3" name="Google Shape;963;p81"/>
            <p:cNvCxnSpPr>
              <a:stCxn id="955" idx="6"/>
              <a:endCxn id="964"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5" name="Google Shape;965;p81"/>
            <p:cNvCxnSpPr>
              <a:stCxn id="955" idx="6"/>
              <a:endCxn id="966"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7" name="Google Shape;967;p81"/>
            <p:cNvCxnSpPr>
              <a:endCxn id="96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55" name="Google Shape;955;p81"/>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69" name="Google Shape;969;p81"/>
            <p:cNvGrpSpPr/>
            <p:nvPr/>
          </p:nvGrpSpPr>
          <p:grpSpPr>
            <a:xfrm>
              <a:off x="3420306" y="759582"/>
              <a:ext cx="656461" cy="4132337"/>
              <a:chOff x="3522182" y="752447"/>
              <a:chExt cx="656468" cy="4132036"/>
            </a:xfrm>
          </p:grpSpPr>
          <p:grpSp>
            <p:nvGrpSpPr>
              <p:cNvPr id="970" name="Google Shape;970;p81"/>
              <p:cNvGrpSpPr/>
              <p:nvPr/>
            </p:nvGrpSpPr>
            <p:grpSpPr>
              <a:xfrm>
                <a:off x="3522182" y="752447"/>
                <a:ext cx="656468" cy="419144"/>
                <a:chOff x="3522182" y="782927"/>
                <a:chExt cx="656468" cy="419144"/>
              </a:xfrm>
            </p:grpSpPr>
            <p:sp>
              <p:nvSpPr>
                <p:cNvPr id="956" name="Google Shape;956;p81"/>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1" name="Google Shape;971;p81"/>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72" name="Google Shape;972;p81"/>
              <p:cNvGrpSpPr/>
              <p:nvPr/>
            </p:nvGrpSpPr>
            <p:grpSpPr>
              <a:xfrm>
                <a:off x="3522182" y="1371527"/>
                <a:ext cx="656467" cy="419144"/>
                <a:chOff x="3522182" y="1395657"/>
                <a:chExt cx="656467" cy="419144"/>
              </a:xfrm>
            </p:grpSpPr>
            <p:sp>
              <p:nvSpPr>
                <p:cNvPr id="958" name="Google Shape;958;p81"/>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3" name="Google Shape;973;p81"/>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74" name="Google Shape;974;p81"/>
              <p:cNvGrpSpPr/>
              <p:nvPr/>
            </p:nvGrpSpPr>
            <p:grpSpPr>
              <a:xfrm>
                <a:off x="3522182" y="3228607"/>
                <a:ext cx="656467" cy="417878"/>
                <a:chOff x="3522182" y="3233686"/>
                <a:chExt cx="656467" cy="417878"/>
              </a:xfrm>
            </p:grpSpPr>
            <p:sp>
              <p:nvSpPr>
                <p:cNvPr id="966" name="Google Shape;966;p81"/>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5" name="Google Shape;975;p81"/>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76" name="Google Shape;976;p81"/>
              <p:cNvGrpSpPr/>
              <p:nvPr/>
            </p:nvGrpSpPr>
            <p:grpSpPr>
              <a:xfrm>
                <a:off x="3522182" y="3846259"/>
                <a:ext cx="656467" cy="419144"/>
                <a:chOff x="3522182" y="3844987"/>
                <a:chExt cx="656467" cy="419144"/>
              </a:xfrm>
            </p:grpSpPr>
            <p:sp>
              <p:nvSpPr>
                <p:cNvPr id="964" name="Google Shape;964;p81"/>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7" name="Google Shape;977;p81"/>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78" name="Google Shape;978;p81"/>
              <p:cNvGrpSpPr/>
              <p:nvPr/>
            </p:nvGrpSpPr>
            <p:grpSpPr>
              <a:xfrm>
                <a:off x="3522182" y="1990447"/>
                <a:ext cx="656467" cy="417878"/>
                <a:chOff x="3522182" y="2008227"/>
                <a:chExt cx="656467" cy="417878"/>
              </a:xfrm>
            </p:grpSpPr>
            <p:sp>
              <p:nvSpPr>
                <p:cNvPr id="960" name="Google Shape;960;p81"/>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9" name="Google Shape;979;p81"/>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80" name="Google Shape;980;p81"/>
              <p:cNvGrpSpPr/>
              <p:nvPr/>
            </p:nvGrpSpPr>
            <p:grpSpPr>
              <a:xfrm>
                <a:off x="3522182" y="2609527"/>
                <a:ext cx="656467" cy="417878"/>
                <a:chOff x="3522182" y="2620957"/>
                <a:chExt cx="656467" cy="417878"/>
              </a:xfrm>
            </p:grpSpPr>
            <p:sp>
              <p:nvSpPr>
                <p:cNvPr id="968" name="Google Shape;968;p81"/>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1" name="Google Shape;981;p81"/>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82" name="Google Shape;982;p81"/>
              <p:cNvGrpSpPr/>
              <p:nvPr/>
            </p:nvGrpSpPr>
            <p:grpSpPr>
              <a:xfrm>
                <a:off x="3522182" y="4465339"/>
                <a:ext cx="656467" cy="419144"/>
                <a:chOff x="3522182" y="4457719"/>
                <a:chExt cx="656467" cy="419144"/>
              </a:xfrm>
            </p:grpSpPr>
            <p:sp>
              <p:nvSpPr>
                <p:cNvPr id="962" name="Google Shape;962;p81"/>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3" name="Google Shape;983;p81"/>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84" name="Google Shape;984;p81"/>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5" name="Google Shape;985;p81"/>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6" name="Google Shape;986;p81"/>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7" name="Google Shape;987;p81"/>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8" name="Google Shape;988;p81"/>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9" name="Google Shape;989;p81"/>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0" name="Google Shape;990;p81"/>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1" name="Google Shape;991;p81"/>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992"/>
        <p:cNvGrpSpPr/>
        <p:nvPr/>
      </p:nvGrpSpPr>
      <p:grpSpPr>
        <a:xfrm>
          <a:off x="0" y="0"/>
          <a:ext cx="0" cy="0"/>
          <a:chOff x="0" y="0"/>
          <a:chExt cx="0" cy="0"/>
        </a:xfrm>
      </p:grpSpPr>
      <p:pic>
        <p:nvPicPr>
          <p:cNvPr id="993" name="Google Shape;993;p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94" name="Google Shape;994;p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5" name="Google Shape;995;p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96" name="Google Shape;996;p82"/>
          <p:cNvGrpSpPr/>
          <p:nvPr/>
        </p:nvGrpSpPr>
        <p:grpSpPr>
          <a:xfrm>
            <a:off x="1060707" y="857568"/>
            <a:ext cx="3060700" cy="3921125"/>
            <a:chOff x="520700" y="865188"/>
            <a:chExt cx="3060700" cy="3921125"/>
          </a:xfrm>
        </p:grpSpPr>
        <p:cxnSp>
          <p:nvCxnSpPr>
            <p:cNvPr id="997" name="Google Shape;997;p82"/>
            <p:cNvCxnSpPr>
              <a:stCxn id="998" idx="6"/>
              <a:endCxn id="999"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00" name="Google Shape;1000;p82"/>
            <p:cNvCxnSpPr>
              <a:stCxn id="998" idx="6"/>
              <a:endCxn id="1001"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02" name="Google Shape;1002;p82"/>
            <p:cNvCxnSpPr>
              <a:stCxn id="998" idx="6"/>
              <a:endCxn id="1003"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04" name="Google Shape;1004;p82"/>
            <p:cNvCxnSpPr>
              <a:stCxn id="998" idx="6"/>
              <a:endCxn id="1005"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06" name="Google Shape;1006;p82"/>
            <p:cNvCxnSpPr>
              <a:stCxn id="998" idx="6"/>
              <a:endCxn id="1007"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08" name="Google Shape;1008;p82"/>
            <p:cNvCxnSpPr>
              <a:stCxn id="998" idx="6"/>
              <a:endCxn id="1009"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0" name="Google Shape;1010;p82"/>
            <p:cNvCxnSpPr>
              <a:endCxn id="1011"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998" name="Google Shape;998;p82"/>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999" name="Google Shape;999;p82"/>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1" name="Google Shape;1001;p82"/>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9" name="Google Shape;1009;p82"/>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7" name="Google Shape;1007;p82"/>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3" name="Google Shape;1003;p82"/>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1" name="Google Shape;1011;p82"/>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5" name="Google Shape;1005;p82"/>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12" name="Google Shape;1012;p82"/>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3" name="Google Shape;1013;p82"/>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4" name="Google Shape;1014;p82"/>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5" name="Google Shape;1015;p82"/>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6" name="Google Shape;1016;p82"/>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7" name="Google Shape;1017;p82"/>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8" name="Google Shape;1018;p82"/>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9" name="Google Shape;1019;p82"/>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20"/>
        <p:cNvGrpSpPr/>
        <p:nvPr/>
      </p:nvGrpSpPr>
      <p:grpSpPr>
        <a:xfrm>
          <a:off x="0" y="0"/>
          <a:ext cx="0" cy="0"/>
          <a:chOff x="0" y="0"/>
          <a:chExt cx="0" cy="0"/>
        </a:xfrm>
      </p:grpSpPr>
      <p:pic>
        <p:nvPicPr>
          <p:cNvPr id="1021" name="Google Shape;1021;p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22" name="Google Shape;1022;p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3" name="Google Shape;1023;p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24" name="Google Shape;1024;p83"/>
          <p:cNvGrpSpPr/>
          <p:nvPr/>
        </p:nvGrpSpPr>
        <p:grpSpPr>
          <a:xfrm>
            <a:off x="1060707" y="857568"/>
            <a:ext cx="3060700" cy="3921125"/>
            <a:chOff x="520700" y="865188"/>
            <a:chExt cx="3060700" cy="3921125"/>
          </a:xfrm>
        </p:grpSpPr>
        <p:cxnSp>
          <p:nvCxnSpPr>
            <p:cNvPr id="1025" name="Google Shape;1025;p83"/>
            <p:cNvCxnSpPr>
              <a:stCxn id="1026" idx="6"/>
              <a:endCxn id="1027"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8" name="Google Shape;1028;p83"/>
            <p:cNvCxnSpPr>
              <a:stCxn id="1026" idx="6"/>
              <a:endCxn id="1029"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0" name="Google Shape;1030;p83"/>
            <p:cNvCxnSpPr>
              <a:stCxn id="1026" idx="6"/>
              <a:endCxn id="1031"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2" name="Google Shape;1032;p83"/>
            <p:cNvCxnSpPr>
              <a:stCxn id="1026" idx="6"/>
              <a:endCxn id="1033"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4" name="Google Shape;1034;p83"/>
            <p:cNvCxnSpPr>
              <a:stCxn id="1026" idx="6"/>
              <a:endCxn id="1035"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6" name="Google Shape;1036;p83"/>
            <p:cNvCxnSpPr>
              <a:stCxn id="1026" idx="6"/>
              <a:endCxn id="1037"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8" name="Google Shape;1038;p83"/>
            <p:cNvCxnSpPr>
              <a:endCxn id="1039"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6" name="Google Shape;1026;p83"/>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27" name="Google Shape;1027;p83"/>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9" name="Google Shape;1029;p83"/>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7" name="Google Shape;1037;p83"/>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5" name="Google Shape;1035;p83"/>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1" name="Google Shape;1031;p83"/>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9" name="Google Shape;1039;p83"/>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3" name="Google Shape;1033;p83"/>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40" name="Google Shape;1040;p83"/>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1" name="Google Shape;1041;p83"/>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2" name="Google Shape;1042;p83"/>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3" name="Google Shape;1043;p83"/>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4" name="Google Shape;1044;p83"/>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5" name="Google Shape;1045;p83"/>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6" name="Google Shape;1046;p83"/>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7" name="Google Shape;1047;p83"/>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48"/>
        <p:cNvGrpSpPr/>
        <p:nvPr/>
      </p:nvGrpSpPr>
      <p:grpSpPr>
        <a:xfrm>
          <a:off x="0" y="0"/>
          <a:ext cx="0" cy="0"/>
          <a:chOff x="0" y="0"/>
          <a:chExt cx="0" cy="0"/>
        </a:xfrm>
      </p:grpSpPr>
      <p:pic>
        <p:nvPicPr>
          <p:cNvPr id="1049" name="Google Shape;1049;p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50" name="Google Shape;1050;p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1" name="Google Shape;1051;p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52" name="Google Shape;1052;p84"/>
          <p:cNvGrpSpPr/>
          <p:nvPr/>
        </p:nvGrpSpPr>
        <p:grpSpPr>
          <a:xfrm>
            <a:off x="1060707" y="857568"/>
            <a:ext cx="3060700" cy="3921125"/>
            <a:chOff x="520700" y="865188"/>
            <a:chExt cx="3060700" cy="3921125"/>
          </a:xfrm>
        </p:grpSpPr>
        <p:cxnSp>
          <p:nvCxnSpPr>
            <p:cNvPr id="1053" name="Google Shape;1053;p84"/>
            <p:cNvCxnSpPr>
              <a:stCxn id="1054" idx="6"/>
              <a:endCxn id="1055"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6" name="Google Shape;1056;p84"/>
            <p:cNvCxnSpPr>
              <a:stCxn id="1054" idx="6"/>
              <a:endCxn id="1057"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8" name="Google Shape;1058;p84"/>
            <p:cNvCxnSpPr>
              <a:stCxn id="1054" idx="6"/>
              <a:endCxn id="1059"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0" name="Google Shape;1060;p84"/>
            <p:cNvCxnSpPr>
              <a:stCxn id="1054" idx="6"/>
              <a:endCxn id="1061"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2" name="Google Shape;1062;p84"/>
            <p:cNvCxnSpPr>
              <a:stCxn id="1054" idx="6"/>
              <a:endCxn id="1063"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4" name="Google Shape;1064;p84"/>
            <p:cNvCxnSpPr>
              <a:stCxn id="1054" idx="6"/>
              <a:endCxn id="1065"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6" name="Google Shape;1066;p84"/>
            <p:cNvCxnSpPr>
              <a:endCxn id="1067"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4" name="Google Shape;1054;p84"/>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55" name="Google Shape;1055;p84"/>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7" name="Google Shape;1057;p84"/>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5" name="Google Shape;1065;p84"/>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3" name="Google Shape;1063;p84"/>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9" name="Google Shape;1059;p84"/>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7" name="Google Shape;1067;p84"/>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1" name="Google Shape;1061;p84"/>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68" name="Google Shape;1068;p84"/>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9" name="Google Shape;1069;p84"/>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0" name="Google Shape;1070;p84"/>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1" name="Google Shape;1071;p84"/>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2" name="Google Shape;1072;p84"/>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3" name="Google Shape;1073;p84"/>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4" name="Google Shape;1074;p84"/>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5" name="Google Shape;1075;p84"/>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1076"/>
        <p:cNvGrpSpPr/>
        <p:nvPr/>
      </p:nvGrpSpPr>
      <p:grpSpPr>
        <a:xfrm>
          <a:off x="0" y="0"/>
          <a:ext cx="0" cy="0"/>
          <a:chOff x="0" y="0"/>
          <a:chExt cx="0" cy="0"/>
        </a:xfrm>
      </p:grpSpPr>
      <p:pic>
        <p:nvPicPr>
          <p:cNvPr id="1077" name="Google Shape;1077;p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78" name="Google Shape;1078;p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9" name="Google Shape;1079;p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80" name="Google Shape;1080;p85"/>
          <p:cNvGrpSpPr/>
          <p:nvPr/>
        </p:nvGrpSpPr>
        <p:grpSpPr>
          <a:xfrm>
            <a:off x="2441263" y="1060409"/>
            <a:ext cx="4259386" cy="3399177"/>
            <a:chOff x="2441263" y="1068029"/>
            <a:chExt cx="4259386" cy="3399177"/>
          </a:xfrm>
        </p:grpSpPr>
        <p:pic>
          <p:nvPicPr>
            <p:cNvPr id="1081" name="Google Shape;1081;p85"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1082" name="Google Shape;1082;p85"/>
            <p:cNvGrpSpPr/>
            <p:nvPr/>
          </p:nvGrpSpPr>
          <p:grpSpPr>
            <a:xfrm>
              <a:off x="2441263" y="1089939"/>
              <a:ext cx="4259386" cy="3377267"/>
              <a:chOff x="2441263" y="1089939"/>
              <a:chExt cx="4259386" cy="3377267"/>
            </a:xfrm>
          </p:grpSpPr>
          <p:sp>
            <p:nvSpPr>
              <p:cNvPr id="1083" name="Google Shape;1083;p85"/>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84" name="Google Shape;1084;p85"/>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85" name="Google Shape;1085;p85"/>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86" name="Google Shape;1086;p85"/>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87" name="Google Shape;1087;p85"/>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88" name="Google Shape;1088;p85"/>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89" name="Google Shape;1089;p85"/>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0" name="Google Shape;1090;p85"/>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091" name="Google Shape;1091;p85"/>
            <p:cNvGrpSpPr/>
            <p:nvPr/>
          </p:nvGrpSpPr>
          <p:grpSpPr>
            <a:xfrm>
              <a:off x="3551613" y="1402488"/>
              <a:ext cx="2053983" cy="2053983"/>
              <a:chOff x="3766548" y="1602249"/>
              <a:chExt cx="2053983" cy="2053983"/>
            </a:xfrm>
          </p:grpSpPr>
          <p:sp>
            <p:nvSpPr>
              <p:cNvPr id="1092" name="Google Shape;1092;p85"/>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3" name="Google Shape;1093;p85"/>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094" name="Google Shape;1094;p85"/>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5" name="Google Shape;1095;p85"/>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6" name="Google Shape;1096;p85"/>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7" name="Google Shape;1097;p85"/>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8" name="Google Shape;1098;p85"/>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9" name="Google Shape;1099;p85"/>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0" name="Google Shape;1100;p85"/>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1" name="Google Shape;1101;p85"/>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2" name="Google Shape;1102;p85"/>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47"/>
        <p:cNvGrpSpPr/>
        <p:nvPr/>
      </p:nvGrpSpPr>
      <p:grpSpPr>
        <a:xfrm>
          <a:off x="0" y="0"/>
          <a:ext cx="0" cy="0"/>
          <a:chOff x="0" y="0"/>
          <a:chExt cx="0" cy="0"/>
        </a:xfrm>
      </p:grpSpPr>
      <p:pic>
        <p:nvPicPr>
          <p:cNvPr id="48" name="Google Shape;48;p23"/>
          <p:cNvPicPr preferRelativeResize="0"/>
          <p:nvPr/>
        </p:nvPicPr>
        <p:blipFill rotWithShape="1">
          <a:blip r:embed="rId2">
            <a:alphaModFix/>
          </a:blip>
          <a:srcRect l="16975" t="14937" r="19507" b="5408"/>
          <a:stretch/>
        </p:blipFill>
        <p:spPr>
          <a:xfrm>
            <a:off x="6412523" y="0"/>
            <a:ext cx="2731477" cy="5143500"/>
          </a:xfrm>
          <a:prstGeom prst="rect">
            <a:avLst/>
          </a:prstGeom>
          <a:noFill/>
          <a:ln>
            <a:noFill/>
          </a:ln>
        </p:spPr>
      </p:pic>
      <p:pic>
        <p:nvPicPr>
          <p:cNvPr id="49" name="Google Shape;49;p23"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0" name="Google Shape;50;p23"/>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 name="Google Shape;51;p23"/>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 name="Google Shape;52;p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 name="Google Shape;53;p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3"/>
        <p:cNvGrpSpPr/>
        <p:nvPr/>
      </p:nvGrpSpPr>
      <p:grpSpPr>
        <a:xfrm>
          <a:off x="0" y="0"/>
          <a:ext cx="0" cy="0"/>
          <a:chOff x="0" y="0"/>
          <a:chExt cx="0" cy="0"/>
        </a:xfrm>
      </p:grpSpPr>
      <p:pic>
        <p:nvPicPr>
          <p:cNvPr id="1104" name="Google Shape;1104;p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05" name="Google Shape;1105;p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6" name="Google Shape;1106;p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7" name="Google Shape;1107;p86"/>
          <p:cNvGrpSpPr/>
          <p:nvPr/>
        </p:nvGrpSpPr>
        <p:grpSpPr>
          <a:xfrm>
            <a:off x="1941529" y="1105301"/>
            <a:ext cx="5260942" cy="3388546"/>
            <a:chOff x="1941529" y="1120931"/>
            <a:chExt cx="5260942" cy="3388546"/>
          </a:xfrm>
        </p:grpSpPr>
        <p:sp>
          <p:nvSpPr>
            <p:cNvPr id="1108" name="Google Shape;1108;p86"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86"/>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10" name="Google Shape;1110;p86"/>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11" name="Google Shape;1111;p86"/>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12" name="Google Shape;1112;p86"/>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13" name="Google Shape;1113;p86"/>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14" name="Google Shape;1114;p86"/>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15" name="Google Shape;1115;p86"/>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16" name="Google Shape;1116;p86"/>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17" name="Google Shape;1117;p86"/>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8" name="Google Shape;1118;p86"/>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9" name="Google Shape;1119;p86"/>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0" name="Google Shape;1120;p86"/>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1" name="Google Shape;1121;p86"/>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2" name="Google Shape;1122;p86"/>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3" name="Google Shape;1123;p86"/>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4" name="Google Shape;1124;p86"/>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5" name="Google Shape;1125;p86"/>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6"/>
        <p:cNvGrpSpPr/>
        <p:nvPr/>
      </p:nvGrpSpPr>
      <p:grpSpPr>
        <a:xfrm>
          <a:off x="0" y="0"/>
          <a:ext cx="0" cy="0"/>
          <a:chOff x="0" y="0"/>
          <a:chExt cx="0" cy="0"/>
        </a:xfrm>
      </p:grpSpPr>
      <p:pic>
        <p:nvPicPr>
          <p:cNvPr id="1127" name="Google Shape;1127;p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28" name="Google Shape;1128;p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9" name="Google Shape;1129;p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30" name="Google Shape;1130;p87"/>
          <p:cNvGrpSpPr/>
          <p:nvPr/>
        </p:nvGrpSpPr>
        <p:grpSpPr>
          <a:xfrm>
            <a:off x="1761518" y="3131028"/>
            <a:ext cx="5620964" cy="646462"/>
            <a:chOff x="881517" y="3131028"/>
            <a:chExt cx="5620964" cy="646462"/>
          </a:xfrm>
        </p:grpSpPr>
        <p:grpSp>
          <p:nvGrpSpPr>
            <p:cNvPr id="1131" name="Google Shape;1131;p87"/>
            <p:cNvGrpSpPr/>
            <p:nvPr/>
          </p:nvGrpSpPr>
          <p:grpSpPr>
            <a:xfrm>
              <a:off x="881517" y="3131028"/>
              <a:ext cx="397892" cy="646462"/>
              <a:chOff x="1400864" y="1624076"/>
              <a:chExt cx="560368" cy="910439"/>
            </a:xfrm>
          </p:grpSpPr>
          <p:grpSp>
            <p:nvGrpSpPr>
              <p:cNvPr id="1132" name="Google Shape;1132;p87"/>
              <p:cNvGrpSpPr/>
              <p:nvPr/>
            </p:nvGrpSpPr>
            <p:grpSpPr>
              <a:xfrm>
                <a:off x="1400864" y="1624076"/>
                <a:ext cx="560368" cy="825149"/>
                <a:chOff x="1342876" y="1647676"/>
                <a:chExt cx="560368" cy="825149"/>
              </a:xfrm>
            </p:grpSpPr>
            <p:sp>
              <p:nvSpPr>
                <p:cNvPr id="1133" name="Google Shape;1133;p87"/>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4" name="Google Shape;1134;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5" name="Google Shape;1135;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6" name="Google Shape;1136;p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37" name="Google Shape;1137;p87"/>
            <p:cNvGrpSpPr/>
            <p:nvPr/>
          </p:nvGrpSpPr>
          <p:grpSpPr>
            <a:xfrm>
              <a:off x="2622541" y="3131028"/>
              <a:ext cx="397892" cy="646462"/>
              <a:chOff x="1400864" y="1624076"/>
              <a:chExt cx="560368" cy="910439"/>
            </a:xfrm>
          </p:grpSpPr>
          <p:grpSp>
            <p:nvGrpSpPr>
              <p:cNvPr id="1138" name="Google Shape;1138;p87"/>
              <p:cNvGrpSpPr/>
              <p:nvPr/>
            </p:nvGrpSpPr>
            <p:grpSpPr>
              <a:xfrm>
                <a:off x="1400864" y="1624076"/>
                <a:ext cx="560368" cy="825149"/>
                <a:chOff x="1342876" y="1647676"/>
                <a:chExt cx="560368" cy="825149"/>
              </a:xfrm>
            </p:grpSpPr>
            <p:sp>
              <p:nvSpPr>
                <p:cNvPr id="1139" name="Google Shape;1139;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0" name="Google Shape;1140;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1" name="Google Shape;1141;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2" name="Google Shape;1142;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3" name="Google Shape;1143;p87"/>
            <p:cNvGrpSpPr/>
            <p:nvPr/>
          </p:nvGrpSpPr>
          <p:grpSpPr>
            <a:xfrm>
              <a:off x="4363565" y="3131028"/>
              <a:ext cx="397892" cy="646462"/>
              <a:chOff x="1400864" y="1624076"/>
              <a:chExt cx="560368" cy="910439"/>
            </a:xfrm>
          </p:grpSpPr>
          <p:grpSp>
            <p:nvGrpSpPr>
              <p:cNvPr id="1144" name="Google Shape;1144;p87"/>
              <p:cNvGrpSpPr/>
              <p:nvPr/>
            </p:nvGrpSpPr>
            <p:grpSpPr>
              <a:xfrm>
                <a:off x="1400864" y="1624076"/>
                <a:ext cx="560368" cy="825149"/>
                <a:chOff x="1342876" y="1647676"/>
                <a:chExt cx="560368" cy="825149"/>
              </a:xfrm>
            </p:grpSpPr>
            <p:sp>
              <p:nvSpPr>
                <p:cNvPr id="1145" name="Google Shape;1145;p87"/>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6" name="Google Shape;1146;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7" name="Google Shape;1147;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8" name="Google Shape;1148;p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9" name="Google Shape;1149;p87"/>
            <p:cNvGrpSpPr/>
            <p:nvPr/>
          </p:nvGrpSpPr>
          <p:grpSpPr>
            <a:xfrm>
              <a:off x="6104589" y="3131028"/>
              <a:ext cx="397892" cy="646462"/>
              <a:chOff x="1400864" y="1624076"/>
              <a:chExt cx="560368" cy="910439"/>
            </a:xfrm>
          </p:grpSpPr>
          <p:grpSp>
            <p:nvGrpSpPr>
              <p:cNvPr id="1150" name="Google Shape;1150;p87"/>
              <p:cNvGrpSpPr/>
              <p:nvPr/>
            </p:nvGrpSpPr>
            <p:grpSpPr>
              <a:xfrm>
                <a:off x="1400864" y="1624076"/>
                <a:ext cx="560368" cy="825149"/>
                <a:chOff x="1342876" y="1647676"/>
                <a:chExt cx="560368" cy="825149"/>
              </a:xfrm>
            </p:grpSpPr>
            <p:sp>
              <p:nvSpPr>
                <p:cNvPr id="1151" name="Google Shape;1151;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52" name="Google Shape;1152;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3" name="Google Shape;1153;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4" name="Google Shape;1154;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55" name="Google Shape;1155;p87"/>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6" name="Google Shape;1156;p87"/>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7" name="Google Shape;1157;p87"/>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8" name="Google Shape;1158;p87"/>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59" name="Google Shape;1159;p87"/>
          <p:cNvGrpSpPr/>
          <p:nvPr/>
        </p:nvGrpSpPr>
        <p:grpSpPr>
          <a:xfrm>
            <a:off x="881517" y="1424144"/>
            <a:ext cx="7361989" cy="646462"/>
            <a:chOff x="881517" y="2219381"/>
            <a:chExt cx="7361989" cy="646462"/>
          </a:xfrm>
        </p:grpSpPr>
        <p:grpSp>
          <p:nvGrpSpPr>
            <p:cNvPr id="1160" name="Google Shape;1160;p87"/>
            <p:cNvGrpSpPr/>
            <p:nvPr/>
          </p:nvGrpSpPr>
          <p:grpSpPr>
            <a:xfrm>
              <a:off x="881517" y="2219381"/>
              <a:ext cx="397892" cy="646462"/>
              <a:chOff x="1400864" y="1624076"/>
              <a:chExt cx="560368" cy="910439"/>
            </a:xfrm>
          </p:grpSpPr>
          <p:grpSp>
            <p:nvGrpSpPr>
              <p:cNvPr id="1161" name="Google Shape;1161;p87"/>
              <p:cNvGrpSpPr/>
              <p:nvPr/>
            </p:nvGrpSpPr>
            <p:grpSpPr>
              <a:xfrm>
                <a:off x="1400864" y="1624076"/>
                <a:ext cx="560368" cy="825149"/>
                <a:chOff x="1342876" y="1647676"/>
                <a:chExt cx="560368" cy="825149"/>
              </a:xfrm>
            </p:grpSpPr>
            <p:sp>
              <p:nvSpPr>
                <p:cNvPr id="1162" name="Google Shape;1162;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3" name="Google Shape;1163;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4" name="Google Shape;1164;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5" name="Google Shape;1165;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6" name="Google Shape;1166;p87"/>
            <p:cNvGrpSpPr/>
            <p:nvPr/>
          </p:nvGrpSpPr>
          <p:grpSpPr>
            <a:xfrm>
              <a:off x="2622541" y="2219381"/>
              <a:ext cx="397892" cy="646462"/>
              <a:chOff x="1400864" y="1624076"/>
              <a:chExt cx="560368" cy="910439"/>
            </a:xfrm>
          </p:grpSpPr>
          <p:grpSp>
            <p:nvGrpSpPr>
              <p:cNvPr id="1167" name="Google Shape;1167;p87"/>
              <p:cNvGrpSpPr/>
              <p:nvPr/>
            </p:nvGrpSpPr>
            <p:grpSpPr>
              <a:xfrm>
                <a:off x="1400864" y="1624076"/>
                <a:ext cx="560368" cy="825149"/>
                <a:chOff x="1342876" y="1647676"/>
                <a:chExt cx="560368" cy="825149"/>
              </a:xfrm>
            </p:grpSpPr>
            <p:sp>
              <p:nvSpPr>
                <p:cNvPr id="1168" name="Google Shape;1168;p87"/>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9" name="Google Shape;1169;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0" name="Google Shape;1170;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1" name="Google Shape;1171;p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2" name="Google Shape;1172;p87"/>
            <p:cNvGrpSpPr/>
            <p:nvPr/>
          </p:nvGrpSpPr>
          <p:grpSpPr>
            <a:xfrm>
              <a:off x="4363565" y="2219381"/>
              <a:ext cx="397892" cy="646462"/>
              <a:chOff x="1400864" y="1624076"/>
              <a:chExt cx="560368" cy="910439"/>
            </a:xfrm>
          </p:grpSpPr>
          <p:grpSp>
            <p:nvGrpSpPr>
              <p:cNvPr id="1173" name="Google Shape;1173;p87"/>
              <p:cNvGrpSpPr/>
              <p:nvPr/>
            </p:nvGrpSpPr>
            <p:grpSpPr>
              <a:xfrm>
                <a:off x="1400864" y="1624076"/>
                <a:ext cx="560368" cy="825149"/>
                <a:chOff x="1342876" y="1647676"/>
                <a:chExt cx="560368" cy="825149"/>
              </a:xfrm>
            </p:grpSpPr>
            <p:sp>
              <p:nvSpPr>
                <p:cNvPr id="1174" name="Google Shape;1174;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5" name="Google Shape;1175;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6" name="Google Shape;1176;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7" name="Google Shape;1177;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8" name="Google Shape;1178;p87"/>
            <p:cNvGrpSpPr/>
            <p:nvPr/>
          </p:nvGrpSpPr>
          <p:grpSpPr>
            <a:xfrm>
              <a:off x="6104589" y="2219381"/>
              <a:ext cx="397892" cy="646462"/>
              <a:chOff x="1400864" y="1624076"/>
              <a:chExt cx="560368" cy="910439"/>
            </a:xfrm>
          </p:grpSpPr>
          <p:grpSp>
            <p:nvGrpSpPr>
              <p:cNvPr id="1179" name="Google Shape;1179;p87"/>
              <p:cNvGrpSpPr/>
              <p:nvPr/>
            </p:nvGrpSpPr>
            <p:grpSpPr>
              <a:xfrm>
                <a:off x="1400864" y="1624076"/>
                <a:ext cx="560368" cy="825149"/>
                <a:chOff x="1342876" y="1647676"/>
                <a:chExt cx="560368" cy="825149"/>
              </a:xfrm>
            </p:grpSpPr>
            <p:sp>
              <p:nvSpPr>
                <p:cNvPr id="1180" name="Google Shape;1180;p87"/>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1" name="Google Shape;1181;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2" name="Google Shape;1182;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3" name="Google Shape;1183;p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4" name="Google Shape;1184;p87"/>
            <p:cNvGrpSpPr/>
            <p:nvPr/>
          </p:nvGrpSpPr>
          <p:grpSpPr>
            <a:xfrm>
              <a:off x="7845614" y="2219381"/>
              <a:ext cx="397892" cy="646462"/>
              <a:chOff x="1400864" y="1624076"/>
              <a:chExt cx="560368" cy="910439"/>
            </a:xfrm>
          </p:grpSpPr>
          <p:grpSp>
            <p:nvGrpSpPr>
              <p:cNvPr id="1185" name="Google Shape;1185;p87"/>
              <p:cNvGrpSpPr/>
              <p:nvPr/>
            </p:nvGrpSpPr>
            <p:grpSpPr>
              <a:xfrm>
                <a:off x="1400864" y="1624076"/>
                <a:ext cx="560368" cy="825149"/>
                <a:chOff x="1342876" y="1647676"/>
                <a:chExt cx="560368" cy="825149"/>
              </a:xfrm>
            </p:grpSpPr>
            <p:sp>
              <p:nvSpPr>
                <p:cNvPr id="1186" name="Google Shape;1186;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7" name="Google Shape;1187;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8" name="Google Shape;1188;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9" name="Google Shape;1189;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90" name="Google Shape;1190;p87"/>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1" name="Google Shape;1191;p87"/>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2" name="Google Shape;1192;p87"/>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3" name="Google Shape;1193;p87"/>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4" name="Google Shape;1194;p87"/>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5"/>
        <p:cNvGrpSpPr/>
        <p:nvPr/>
      </p:nvGrpSpPr>
      <p:grpSpPr>
        <a:xfrm>
          <a:off x="0" y="0"/>
          <a:ext cx="0" cy="0"/>
          <a:chOff x="0" y="0"/>
          <a:chExt cx="0" cy="0"/>
        </a:xfrm>
      </p:grpSpPr>
      <p:pic>
        <p:nvPicPr>
          <p:cNvPr id="1196" name="Google Shape;1196;p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97" name="Google Shape;1197;p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8" name="Google Shape;1198;p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9" name="Google Shape;1199;p88"/>
          <p:cNvGrpSpPr/>
          <p:nvPr/>
        </p:nvGrpSpPr>
        <p:grpSpPr>
          <a:xfrm>
            <a:off x="1761518" y="3131028"/>
            <a:ext cx="5620964" cy="646462"/>
            <a:chOff x="881517" y="3131028"/>
            <a:chExt cx="5620964" cy="646462"/>
          </a:xfrm>
        </p:grpSpPr>
        <p:grpSp>
          <p:nvGrpSpPr>
            <p:cNvPr id="1200" name="Google Shape;1200;p88"/>
            <p:cNvGrpSpPr/>
            <p:nvPr/>
          </p:nvGrpSpPr>
          <p:grpSpPr>
            <a:xfrm>
              <a:off x="881517" y="3131028"/>
              <a:ext cx="397892" cy="646462"/>
              <a:chOff x="1400864" y="1624076"/>
              <a:chExt cx="560368" cy="910439"/>
            </a:xfrm>
          </p:grpSpPr>
          <p:grpSp>
            <p:nvGrpSpPr>
              <p:cNvPr id="1201" name="Google Shape;1201;p88"/>
              <p:cNvGrpSpPr/>
              <p:nvPr/>
            </p:nvGrpSpPr>
            <p:grpSpPr>
              <a:xfrm>
                <a:off x="1400864" y="1624076"/>
                <a:ext cx="560368" cy="825149"/>
                <a:chOff x="1342876" y="1647676"/>
                <a:chExt cx="560368" cy="825149"/>
              </a:xfrm>
            </p:grpSpPr>
            <p:sp>
              <p:nvSpPr>
                <p:cNvPr id="1202" name="Google Shape;1202;p88"/>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3" name="Google Shape;1203;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4" name="Google Shape;1204;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5" name="Google Shape;1205;p8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6" name="Google Shape;1206;p88"/>
            <p:cNvGrpSpPr/>
            <p:nvPr/>
          </p:nvGrpSpPr>
          <p:grpSpPr>
            <a:xfrm>
              <a:off x="2622541" y="3131028"/>
              <a:ext cx="397892" cy="646462"/>
              <a:chOff x="1400864" y="1624076"/>
              <a:chExt cx="560368" cy="910439"/>
            </a:xfrm>
          </p:grpSpPr>
          <p:grpSp>
            <p:nvGrpSpPr>
              <p:cNvPr id="1207" name="Google Shape;1207;p88"/>
              <p:cNvGrpSpPr/>
              <p:nvPr/>
            </p:nvGrpSpPr>
            <p:grpSpPr>
              <a:xfrm>
                <a:off x="1400864" y="1624076"/>
                <a:ext cx="560368" cy="825149"/>
                <a:chOff x="1342876" y="1647676"/>
                <a:chExt cx="560368" cy="825149"/>
              </a:xfrm>
            </p:grpSpPr>
            <p:sp>
              <p:nvSpPr>
                <p:cNvPr id="1208" name="Google Shape;1208;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9" name="Google Shape;1209;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0" name="Google Shape;1210;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1" name="Google Shape;1211;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2" name="Google Shape;1212;p88"/>
            <p:cNvGrpSpPr/>
            <p:nvPr/>
          </p:nvGrpSpPr>
          <p:grpSpPr>
            <a:xfrm>
              <a:off x="4363565" y="3131028"/>
              <a:ext cx="397892" cy="646462"/>
              <a:chOff x="1400864" y="1624076"/>
              <a:chExt cx="560368" cy="910439"/>
            </a:xfrm>
          </p:grpSpPr>
          <p:grpSp>
            <p:nvGrpSpPr>
              <p:cNvPr id="1213" name="Google Shape;1213;p88"/>
              <p:cNvGrpSpPr/>
              <p:nvPr/>
            </p:nvGrpSpPr>
            <p:grpSpPr>
              <a:xfrm>
                <a:off x="1400864" y="1624076"/>
                <a:ext cx="560368" cy="825149"/>
                <a:chOff x="1342876" y="1647676"/>
                <a:chExt cx="560368" cy="825149"/>
              </a:xfrm>
            </p:grpSpPr>
            <p:sp>
              <p:nvSpPr>
                <p:cNvPr id="1214" name="Google Shape;1214;p88"/>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5" name="Google Shape;1215;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6" name="Google Shape;1216;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7" name="Google Shape;1217;p8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8" name="Google Shape;1218;p88"/>
            <p:cNvGrpSpPr/>
            <p:nvPr/>
          </p:nvGrpSpPr>
          <p:grpSpPr>
            <a:xfrm>
              <a:off x="6104589" y="3131028"/>
              <a:ext cx="397892" cy="646462"/>
              <a:chOff x="1400864" y="1624076"/>
              <a:chExt cx="560368" cy="910439"/>
            </a:xfrm>
          </p:grpSpPr>
          <p:grpSp>
            <p:nvGrpSpPr>
              <p:cNvPr id="1219" name="Google Shape;1219;p88"/>
              <p:cNvGrpSpPr/>
              <p:nvPr/>
            </p:nvGrpSpPr>
            <p:grpSpPr>
              <a:xfrm>
                <a:off x="1400864" y="1624076"/>
                <a:ext cx="560368" cy="825149"/>
                <a:chOff x="1342876" y="1647676"/>
                <a:chExt cx="560368" cy="825149"/>
              </a:xfrm>
            </p:grpSpPr>
            <p:sp>
              <p:nvSpPr>
                <p:cNvPr id="1220" name="Google Shape;1220;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1" name="Google Shape;1221;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22" name="Google Shape;1222;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3" name="Google Shape;1223;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24" name="Google Shape;1224;p88"/>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5" name="Google Shape;1225;p88"/>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6" name="Google Shape;1226;p88"/>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7" name="Google Shape;1227;p88"/>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28" name="Google Shape;1228;p88"/>
          <p:cNvGrpSpPr/>
          <p:nvPr/>
        </p:nvGrpSpPr>
        <p:grpSpPr>
          <a:xfrm>
            <a:off x="881517" y="1424144"/>
            <a:ext cx="7361989" cy="646462"/>
            <a:chOff x="881517" y="2219381"/>
            <a:chExt cx="7361989" cy="646462"/>
          </a:xfrm>
        </p:grpSpPr>
        <p:grpSp>
          <p:nvGrpSpPr>
            <p:cNvPr id="1229" name="Google Shape;1229;p88"/>
            <p:cNvGrpSpPr/>
            <p:nvPr/>
          </p:nvGrpSpPr>
          <p:grpSpPr>
            <a:xfrm>
              <a:off x="881517" y="2219381"/>
              <a:ext cx="397892" cy="646462"/>
              <a:chOff x="1400864" y="1624076"/>
              <a:chExt cx="560368" cy="910439"/>
            </a:xfrm>
          </p:grpSpPr>
          <p:grpSp>
            <p:nvGrpSpPr>
              <p:cNvPr id="1230" name="Google Shape;1230;p88"/>
              <p:cNvGrpSpPr/>
              <p:nvPr/>
            </p:nvGrpSpPr>
            <p:grpSpPr>
              <a:xfrm>
                <a:off x="1400864" y="1624076"/>
                <a:ext cx="560368" cy="825149"/>
                <a:chOff x="1342876" y="1647676"/>
                <a:chExt cx="560368" cy="825149"/>
              </a:xfrm>
            </p:grpSpPr>
            <p:sp>
              <p:nvSpPr>
                <p:cNvPr id="1231" name="Google Shape;1231;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32" name="Google Shape;1232;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3" name="Google Shape;1233;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4" name="Google Shape;1234;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5" name="Google Shape;1235;p88"/>
            <p:cNvGrpSpPr/>
            <p:nvPr/>
          </p:nvGrpSpPr>
          <p:grpSpPr>
            <a:xfrm>
              <a:off x="2622541" y="2219381"/>
              <a:ext cx="397892" cy="646462"/>
              <a:chOff x="1400864" y="1624076"/>
              <a:chExt cx="560368" cy="910439"/>
            </a:xfrm>
          </p:grpSpPr>
          <p:grpSp>
            <p:nvGrpSpPr>
              <p:cNvPr id="1236" name="Google Shape;1236;p88"/>
              <p:cNvGrpSpPr/>
              <p:nvPr/>
            </p:nvGrpSpPr>
            <p:grpSpPr>
              <a:xfrm>
                <a:off x="1400864" y="1624076"/>
                <a:ext cx="560368" cy="825149"/>
                <a:chOff x="1342876" y="1647676"/>
                <a:chExt cx="560368" cy="825149"/>
              </a:xfrm>
            </p:grpSpPr>
            <p:sp>
              <p:nvSpPr>
                <p:cNvPr id="1237" name="Google Shape;1237;p88"/>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38" name="Google Shape;1238;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9" name="Google Shape;1239;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0" name="Google Shape;1240;p8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1" name="Google Shape;1241;p88"/>
            <p:cNvGrpSpPr/>
            <p:nvPr/>
          </p:nvGrpSpPr>
          <p:grpSpPr>
            <a:xfrm>
              <a:off x="4363565" y="2219381"/>
              <a:ext cx="397892" cy="646462"/>
              <a:chOff x="1400864" y="1624076"/>
              <a:chExt cx="560368" cy="910439"/>
            </a:xfrm>
          </p:grpSpPr>
          <p:grpSp>
            <p:nvGrpSpPr>
              <p:cNvPr id="1242" name="Google Shape;1242;p88"/>
              <p:cNvGrpSpPr/>
              <p:nvPr/>
            </p:nvGrpSpPr>
            <p:grpSpPr>
              <a:xfrm>
                <a:off x="1400864" y="1624076"/>
                <a:ext cx="560368" cy="825149"/>
                <a:chOff x="1342876" y="1647676"/>
                <a:chExt cx="560368" cy="825149"/>
              </a:xfrm>
            </p:grpSpPr>
            <p:sp>
              <p:nvSpPr>
                <p:cNvPr id="1243" name="Google Shape;1243;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4" name="Google Shape;1244;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5" name="Google Shape;1245;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6" name="Google Shape;1246;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7" name="Google Shape;1247;p88"/>
            <p:cNvGrpSpPr/>
            <p:nvPr/>
          </p:nvGrpSpPr>
          <p:grpSpPr>
            <a:xfrm>
              <a:off x="6104589" y="2219381"/>
              <a:ext cx="397892" cy="646462"/>
              <a:chOff x="1400864" y="1624076"/>
              <a:chExt cx="560368" cy="910439"/>
            </a:xfrm>
          </p:grpSpPr>
          <p:grpSp>
            <p:nvGrpSpPr>
              <p:cNvPr id="1248" name="Google Shape;1248;p88"/>
              <p:cNvGrpSpPr/>
              <p:nvPr/>
            </p:nvGrpSpPr>
            <p:grpSpPr>
              <a:xfrm>
                <a:off x="1400864" y="1624076"/>
                <a:ext cx="560368" cy="825149"/>
                <a:chOff x="1342876" y="1647676"/>
                <a:chExt cx="560368" cy="825149"/>
              </a:xfrm>
            </p:grpSpPr>
            <p:sp>
              <p:nvSpPr>
                <p:cNvPr id="1249" name="Google Shape;1249;p88"/>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0" name="Google Shape;1250;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1" name="Google Shape;1251;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2" name="Google Shape;1252;p8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3" name="Google Shape;1253;p88"/>
            <p:cNvGrpSpPr/>
            <p:nvPr/>
          </p:nvGrpSpPr>
          <p:grpSpPr>
            <a:xfrm>
              <a:off x="7845614" y="2219381"/>
              <a:ext cx="397892" cy="646462"/>
              <a:chOff x="1400864" y="1624076"/>
              <a:chExt cx="560368" cy="910439"/>
            </a:xfrm>
          </p:grpSpPr>
          <p:grpSp>
            <p:nvGrpSpPr>
              <p:cNvPr id="1254" name="Google Shape;1254;p88"/>
              <p:cNvGrpSpPr/>
              <p:nvPr/>
            </p:nvGrpSpPr>
            <p:grpSpPr>
              <a:xfrm>
                <a:off x="1400864" y="1624076"/>
                <a:ext cx="560368" cy="825149"/>
                <a:chOff x="1342876" y="1647676"/>
                <a:chExt cx="560368" cy="825149"/>
              </a:xfrm>
            </p:grpSpPr>
            <p:sp>
              <p:nvSpPr>
                <p:cNvPr id="1255" name="Google Shape;1255;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6" name="Google Shape;1256;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7" name="Google Shape;1257;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8" name="Google Shape;1258;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59" name="Google Shape;1259;p88"/>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0" name="Google Shape;1260;p88"/>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1" name="Google Shape;1261;p88"/>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2" name="Google Shape;1262;p88"/>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3" name="Google Shape;1263;p88"/>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4"/>
        <p:cNvGrpSpPr/>
        <p:nvPr/>
      </p:nvGrpSpPr>
      <p:grpSpPr>
        <a:xfrm>
          <a:off x="0" y="0"/>
          <a:ext cx="0" cy="0"/>
          <a:chOff x="0" y="0"/>
          <a:chExt cx="0" cy="0"/>
        </a:xfrm>
      </p:grpSpPr>
      <p:pic>
        <p:nvPicPr>
          <p:cNvPr id="1265" name="Google Shape;1265;p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66" name="Google Shape;1266;p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7" name="Google Shape;1267;p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8" name="Google Shape;1268;p89"/>
          <p:cNvGrpSpPr/>
          <p:nvPr/>
        </p:nvGrpSpPr>
        <p:grpSpPr>
          <a:xfrm>
            <a:off x="1761518" y="3131028"/>
            <a:ext cx="5620964" cy="646462"/>
            <a:chOff x="881517" y="3131028"/>
            <a:chExt cx="5620964" cy="646462"/>
          </a:xfrm>
        </p:grpSpPr>
        <p:grpSp>
          <p:nvGrpSpPr>
            <p:cNvPr id="1269" name="Google Shape;1269;p89"/>
            <p:cNvGrpSpPr/>
            <p:nvPr/>
          </p:nvGrpSpPr>
          <p:grpSpPr>
            <a:xfrm>
              <a:off x="881517" y="3131028"/>
              <a:ext cx="397892" cy="646462"/>
              <a:chOff x="1400864" y="1624076"/>
              <a:chExt cx="560368" cy="910439"/>
            </a:xfrm>
          </p:grpSpPr>
          <p:grpSp>
            <p:nvGrpSpPr>
              <p:cNvPr id="1270" name="Google Shape;1270;p89"/>
              <p:cNvGrpSpPr/>
              <p:nvPr/>
            </p:nvGrpSpPr>
            <p:grpSpPr>
              <a:xfrm>
                <a:off x="1400864" y="1624076"/>
                <a:ext cx="560368" cy="825149"/>
                <a:chOff x="1342876" y="1647676"/>
                <a:chExt cx="560368" cy="825149"/>
              </a:xfrm>
            </p:grpSpPr>
            <p:sp>
              <p:nvSpPr>
                <p:cNvPr id="1271" name="Google Shape;1271;p8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72" name="Google Shape;1272;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3" name="Google Shape;1273;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4" name="Google Shape;1274;p8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5" name="Google Shape;1275;p89"/>
            <p:cNvGrpSpPr/>
            <p:nvPr/>
          </p:nvGrpSpPr>
          <p:grpSpPr>
            <a:xfrm>
              <a:off x="2622541" y="3131028"/>
              <a:ext cx="397892" cy="646462"/>
              <a:chOff x="1400864" y="1624076"/>
              <a:chExt cx="560368" cy="910439"/>
            </a:xfrm>
          </p:grpSpPr>
          <p:grpSp>
            <p:nvGrpSpPr>
              <p:cNvPr id="1276" name="Google Shape;1276;p89"/>
              <p:cNvGrpSpPr/>
              <p:nvPr/>
            </p:nvGrpSpPr>
            <p:grpSpPr>
              <a:xfrm>
                <a:off x="1400864" y="1624076"/>
                <a:ext cx="560368" cy="825149"/>
                <a:chOff x="1342876" y="1647676"/>
                <a:chExt cx="560368" cy="825149"/>
              </a:xfrm>
            </p:grpSpPr>
            <p:sp>
              <p:nvSpPr>
                <p:cNvPr id="1277" name="Google Shape;1277;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78" name="Google Shape;1278;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9" name="Google Shape;1279;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0" name="Google Shape;1280;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1" name="Google Shape;1281;p89"/>
            <p:cNvGrpSpPr/>
            <p:nvPr/>
          </p:nvGrpSpPr>
          <p:grpSpPr>
            <a:xfrm>
              <a:off x="4363565" y="3131028"/>
              <a:ext cx="397892" cy="646462"/>
              <a:chOff x="1400864" y="1624076"/>
              <a:chExt cx="560368" cy="910439"/>
            </a:xfrm>
          </p:grpSpPr>
          <p:grpSp>
            <p:nvGrpSpPr>
              <p:cNvPr id="1282" name="Google Shape;1282;p89"/>
              <p:cNvGrpSpPr/>
              <p:nvPr/>
            </p:nvGrpSpPr>
            <p:grpSpPr>
              <a:xfrm>
                <a:off x="1400864" y="1624076"/>
                <a:ext cx="560368" cy="825149"/>
                <a:chOff x="1342876" y="1647676"/>
                <a:chExt cx="560368" cy="825149"/>
              </a:xfrm>
            </p:grpSpPr>
            <p:sp>
              <p:nvSpPr>
                <p:cNvPr id="1283" name="Google Shape;1283;p8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4" name="Google Shape;1284;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5" name="Google Shape;1285;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6" name="Google Shape;1286;p8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7" name="Google Shape;1287;p89"/>
            <p:cNvGrpSpPr/>
            <p:nvPr/>
          </p:nvGrpSpPr>
          <p:grpSpPr>
            <a:xfrm>
              <a:off x="6104589" y="3131028"/>
              <a:ext cx="397892" cy="646462"/>
              <a:chOff x="1400864" y="1624076"/>
              <a:chExt cx="560368" cy="910439"/>
            </a:xfrm>
          </p:grpSpPr>
          <p:grpSp>
            <p:nvGrpSpPr>
              <p:cNvPr id="1288" name="Google Shape;1288;p89"/>
              <p:cNvGrpSpPr/>
              <p:nvPr/>
            </p:nvGrpSpPr>
            <p:grpSpPr>
              <a:xfrm>
                <a:off x="1400864" y="1624076"/>
                <a:ext cx="560368" cy="825149"/>
                <a:chOff x="1342876" y="1647676"/>
                <a:chExt cx="560368" cy="825149"/>
              </a:xfrm>
            </p:grpSpPr>
            <p:sp>
              <p:nvSpPr>
                <p:cNvPr id="1289" name="Google Shape;1289;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0" name="Google Shape;1290;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1" name="Google Shape;1291;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92" name="Google Shape;1292;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93" name="Google Shape;1293;p89"/>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4" name="Google Shape;1294;p89"/>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5" name="Google Shape;1295;p89"/>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6" name="Google Shape;1296;p89"/>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97" name="Google Shape;1297;p89"/>
          <p:cNvGrpSpPr/>
          <p:nvPr/>
        </p:nvGrpSpPr>
        <p:grpSpPr>
          <a:xfrm>
            <a:off x="881517" y="1424144"/>
            <a:ext cx="7361989" cy="646462"/>
            <a:chOff x="881517" y="2219381"/>
            <a:chExt cx="7361989" cy="646462"/>
          </a:xfrm>
        </p:grpSpPr>
        <p:grpSp>
          <p:nvGrpSpPr>
            <p:cNvPr id="1298" name="Google Shape;1298;p89"/>
            <p:cNvGrpSpPr/>
            <p:nvPr/>
          </p:nvGrpSpPr>
          <p:grpSpPr>
            <a:xfrm>
              <a:off x="881517" y="2219381"/>
              <a:ext cx="397892" cy="646462"/>
              <a:chOff x="1400864" y="1624076"/>
              <a:chExt cx="560368" cy="910439"/>
            </a:xfrm>
          </p:grpSpPr>
          <p:grpSp>
            <p:nvGrpSpPr>
              <p:cNvPr id="1299" name="Google Shape;1299;p89"/>
              <p:cNvGrpSpPr/>
              <p:nvPr/>
            </p:nvGrpSpPr>
            <p:grpSpPr>
              <a:xfrm>
                <a:off x="1400864" y="1624076"/>
                <a:ext cx="560368" cy="825149"/>
                <a:chOff x="1342876" y="1647676"/>
                <a:chExt cx="560368" cy="825149"/>
              </a:xfrm>
            </p:grpSpPr>
            <p:sp>
              <p:nvSpPr>
                <p:cNvPr id="1300" name="Google Shape;1300;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1" name="Google Shape;1301;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02" name="Google Shape;1302;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3" name="Google Shape;1303;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4" name="Google Shape;1304;p89"/>
            <p:cNvGrpSpPr/>
            <p:nvPr/>
          </p:nvGrpSpPr>
          <p:grpSpPr>
            <a:xfrm>
              <a:off x="2622541" y="2219381"/>
              <a:ext cx="397892" cy="646462"/>
              <a:chOff x="1400864" y="1624076"/>
              <a:chExt cx="560368" cy="910439"/>
            </a:xfrm>
          </p:grpSpPr>
          <p:grpSp>
            <p:nvGrpSpPr>
              <p:cNvPr id="1305" name="Google Shape;1305;p89"/>
              <p:cNvGrpSpPr/>
              <p:nvPr/>
            </p:nvGrpSpPr>
            <p:grpSpPr>
              <a:xfrm>
                <a:off x="1400864" y="1624076"/>
                <a:ext cx="560368" cy="825149"/>
                <a:chOff x="1342876" y="1647676"/>
                <a:chExt cx="560368" cy="825149"/>
              </a:xfrm>
            </p:grpSpPr>
            <p:sp>
              <p:nvSpPr>
                <p:cNvPr id="1306" name="Google Shape;1306;p8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7" name="Google Shape;1307;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08" name="Google Shape;1308;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9" name="Google Shape;1309;p8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0" name="Google Shape;1310;p89"/>
            <p:cNvGrpSpPr/>
            <p:nvPr/>
          </p:nvGrpSpPr>
          <p:grpSpPr>
            <a:xfrm>
              <a:off x="4363565" y="2219381"/>
              <a:ext cx="397892" cy="646462"/>
              <a:chOff x="1400864" y="1624076"/>
              <a:chExt cx="560368" cy="910439"/>
            </a:xfrm>
          </p:grpSpPr>
          <p:grpSp>
            <p:nvGrpSpPr>
              <p:cNvPr id="1311" name="Google Shape;1311;p89"/>
              <p:cNvGrpSpPr/>
              <p:nvPr/>
            </p:nvGrpSpPr>
            <p:grpSpPr>
              <a:xfrm>
                <a:off x="1400864" y="1624076"/>
                <a:ext cx="560368" cy="825149"/>
                <a:chOff x="1342876" y="1647676"/>
                <a:chExt cx="560368" cy="825149"/>
              </a:xfrm>
            </p:grpSpPr>
            <p:sp>
              <p:nvSpPr>
                <p:cNvPr id="1312" name="Google Shape;1312;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3" name="Google Shape;1313;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4" name="Google Shape;1314;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5" name="Google Shape;1315;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6" name="Google Shape;1316;p89"/>
            <p:cNvGrpSpPr/>
            <p:nvPr/>
          </p:nvGrpSpPr>
          <p:grpSpPr>
            <a:xfrm>
              <a:off x="6104589" y="2219381"/>
              <a:ext cx="397892" cy="646462"/>
              <a:chOff x="1400864" y="1624076"/>
              <a:chExt cx="560368" cy="910439"/>
            </a:xfrm>
          </p:grpSpPr>
          <p:grpSp>
            <p:nvGrpSpPr>
              <p:cNvPr id="1317" name="Google Shape;1317;p89"/>
              <p:cNvGrpSpPr/>
              <p:nvPr/>
            </p:nvGrpSpPr>
            <p:grpSpPr>
              <a:xfrm>
                <a:off x="1400864" y="1624076"/>
                <a:ext cx="560368" cy="825149"/>
                <a:chOff x="1342876" y="1647676"/>
                <a:chExt cx="560368" cy="825149"/>
              </a:xfrm>
            </p:grpSpPr>
            <p:sp>
              <p:nvSpPr>
                <p:cNvPr id="1318" name="Google Shape;1318;p8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9" name="Google Shape;1319;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0" name="Google Shape;1320;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1" name="Google Shape;1321;p8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22" name="Google Shape;1322;p89"/>
            <p:cNvGrpSpPr/>
            <p:nvPr/>
          </p:nvGrpSpPr>
          <p:grpSpPr>
            <a:xfrm>
              <a:off x="7845614" y="2219381"/>
              <a:ext cx="397892" cy="646462"/>
              <a:chOff x="1400864" y="1624076"/>
              <a:chExt cx="560368" cy="910439"/>
            </a:xfrm>
          </p:grpSpPr>
          <p:grpSp>
            <p:nvGrpSpPr>
              <p:cNvPr id="1323" name="Google Shape;1323;p89"/>
              <p:cNvGrpSpPr/>
              <p:nvPr/>
            </p:nvGrpSpPr>
            <p:grpSpPr>
              <a:xfrm>
                <a:off x="1400864" y="1624076"/>
                <a:ext cx="560368" cy="825149"/>
                <a:chOff x="1342876" y="1647676"/>
                <a:chExt cx="560368" cy="825149"/>
              </a:xfrm>
            </p:grpSpPr>
            <p:sp>
              <p:nvSpPr>
                <p:cNvPr id="1324" name="Google Shape;1324;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5" name="Google Shape;1325;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6" name="Google Shape;1326;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7" name="Google Shape;1327;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28" name="Google Shape;1328;p89"/>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9" name="Google Shape;1329;p89"/>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0" name="Google Shape;1330;p89"/>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1" name="Google Shape;1331;p89"/>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2" name="Google Shape;1332;p89"/>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3"/>
        <p:cNvGrpSpPr/>
        <p:nvPr/>
      </p:nvGrpSpPr>
      <p:grpSpPr>
        <a:xfrm>
          <a:off x="0" y="0"/>
          <a:ext cx="0" cy="0"/>
          <a:chOff x="0" y="0"/>
          <a:chExt cx="0" cy="0"/>
        </a:xfrm>
      </p:grpSpPr>
      <p:pic>
        <p:nvPicPr>
          <p:cNvPr id="1334" name="Google Shape;1334;p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35" name="Google Shape;1335;p9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6" name="Google Shape;1336;p9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7" name="Google Shape;1337;p90"/>
          <p:cNvGrpSpPr/>
          <p:nvPr/>
        </p:nvGrpSpPr>
        <p:grpSpPr>
          <a:xfrm>
            <a:off x="881517" y="3131028"/>
            <a:ext cx="7361989" cy="646462"/>
            <a:chOff x="881517" y="2219381"/>
            <a:chExt cx="7361989" cy="646462"/>
          </a:xfrm>
        </p:grpSpPr>
        <p:grpSp>
          <p:nvGrpSpPr>
            <p:cNvPr id="1338" name="Google Shape;1338;p90"/>
            <p:cNvGrpSpPr/>
            <p:nvPr/>
          </p:nvGrpSpPr>
          <p:grpSpPr>
            <a:xfrm>
              <a:off x="881517" y="2219381"/>
              <a:ext cx="397892" cy="646462"/>
              <a:chOff x="1400864" y="1624076"/>
              <a:chExt cx="560368" cy="910439"/>
            </a:xfrm>
          </p:grpSpPr>
          <p:grpSp>
            <p:nvGrpSpPr>
              <p:cNvPr id="1339" name="Google Shape;1339;p90"/>
              <p:cNvGrpSpPr/>
              <p:nvPr/>
            </p:nvGrpSpPr>
            <p:grpSpPr>
              <a:xfrm>
                <a:off x="1400864" y="1624076"/>
                <a:ext cx="560368" cy="825149"/>
                <a:chOff x="1342876" y="1647676"/>
                <a:chExt cx="560368" cy="825149"/>
              </a:xfrm>
            </p:grpSpPr>
            <p:sp>
              <p:nvSpPr>
                <p:cNvPr id="1340" name="Google Shape;1340;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1" name="Google Shape;1341;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42" name="Google Shape;1342;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3" name="Google Shape;1343;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4" name="Google Shape;1344;p90"/>
            <p:cNvGrpSpPr/>
            <p:nvPr/>
          </p:nvGrpSpPr>
          <p:grpSpPr>
            <a:xfrm>
              <a:off x="2622541" y="2219381"/>
              <a:ext cx="397892" cy="646462"/>
              <a:chOff x="1400864" y="1624076"/>
              <a:chExt cx="560368" cy="910439"/>
            </a:xfrm>
          </p:grpSpPr>
          <p:grpSp>
            <p:nvGrpSpPr>
              <p:cNvPr id="1345" name="Google Shape;1345;p90"/>
              <p:cNvGrpSpPr/>
              <p:nvPr/>
            </p:nvGrpSpPr>
            <p:grpSpPr>
              <a:xfrm>
                <a:off x="1400864" y="1624076"/>
                <a:ext cx="560368" cy="825149"/>
                <a:chOff x="1342876" y="1647676"/>
                <a:chExt cx="560368" cy="825149"/>
              </a:xfrm>
            </p:grpSpPr>
            <p:sp>
              <p:nvSpPr>
                <p:cNvPr id="1346" name="Google Shape;1346;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7" name="Google Shape;1347;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48" name="Google Shape;1348;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9" name="Google Shape;1349;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0" name="Google Shape;1350;p90"/>
            <p:cNvGrpSpPr/>
            <p:nvPr/>
          </p:nvGrpSpPr>
          <p:grpSpPr>
            <a:xfrm>
              <a:off x="4363565" y="2219381"/>
              <a:ext cx="397892" cy="646462"/>
              <a:chOff x="1400864" y="1624076"/>
              <a:chExt cx="560368" cy="910439"/>
            </a:xfrm>
          </p:grpSpPr>
          <p:grpSp>
            <p:nvGrpSpPr>
              <p:cNvPr id="1351" name="Google Shape;1351;p90"/>
              <p:cNvGrpSpPr/>
              <p:nvPr/>
            </p:nvGrpSpPr>
            <p:grpSpPr>
              <a:xfrm>
                <a:off x="1400864" y="1624076"/>
                <a:ext cx="560368" cy="825149"/>
                <a:chOff x="1342876" y="1647676"/>
                <a:chExt cx="560368" cy="825149"/>
              </a:xfrm>
            </p:grpSpPr>
            <p:sp>
              <p:nvSpPr>
                <p:cNvPr id="1352" name="Google Shape;1352;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3" name="Google Shape;1353;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4" name="Google Shape;1354;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5" name="Google Shape;1355;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6" name="Google Shape;1356;p90"/>
            <p:cNvGrpSpPr/>
            <p:nvPr/>
          </p:nvGrpSpPr>
          <p:grpSpPr>
            <a:xfrm>
              <a:off x="6104589" y="2219381"/>
              <a:ext cx="397892" cy="646462"/>
              <a:chOff x="1400864" y="1624076"/>
              <a:chExt cx="560368" cy="910439"/>
            </a:xfrm>
          </p:grpSpPr>
          <p:grpSp>
            <p:nvGrpSpPr>
              <p:cNvPr id="1357" name="Google Shape;1357;p90"/>
              <p:cNvGrpSpPr/>
              <p:nvPr/>
            </p:nvGrpSpPr>
            <p:grpSpPr>
              <a:xfrm>
                <a:off x="1400864" y="1624076"/>
                <a:ext cx="560368" cy="825149"/>
                <a:chOff x="1342876" y="1647676"/>
                <a:chExt cx="560368" cy="825149"/>
              </a:xfrm>
            </p:grpSpPr>
            <p:sp>
              <p:nvSpPr>
                <p:cNvPr id="1358" name="Google Shape;1358;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9" name="Google Shape;1359;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0" name="Google Shape;1360;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1" name="Google Shape;1361;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62" name="Google Shape;1362;p90"/>
            <p:cNvGrpSpPr/>
            <p:nvPr/>
          </p:nvGrpSpPr>
          <p:grpSpPr>
            <a:xfrm>
              <a:off x="7845614" y="2219381"/>
              <a:ext cx="397892" cy="646462"/>
              <a:chOff x="1400864" y="1624076"/>
              <a:chExt cx="560368" cy="910439"/>
            </a:xfrm>
          </p:grpSpPr>
          <p:grpSp>
            <p:nvGrpSpPr>
              <p:cNvPr id="1363" name="Google Shape;1363;p90"/>
              <p:cNvGrpSpPr/>
              <p:nvPr/>
            </p:nvGrpSpPr>
            <p:grpSpPr>
              <a:xfrm>
                <a:off x="1400864" y="1624076"/>
                <a:ext cx="560368" cy="825149"/>
                <a:chOff x="1342876" y="1647676"/>
                <a:chExt cx="560368" cy="825149"/>
              </a:xfrm>
            </p:grpSpPr>
            <p:sp>
              <p:nvSpPr>
                <p:cNvPr id="1364" name="Google Shape;1364;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5" name="Google Shape;1365;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6" name="Google Shape;1366;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7" name="Google Shape;1367;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68" name="Google Shape;1368;p90"/>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9" name="Google Shape;1369;p90"/>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0" name="Google Shape;1370;p90"/>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1" name="Google Shape;1371;p90"/>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2" name="Google Shape;1372;p90"/>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73" name="Google Shape;1373;p90"/>
          <p:cNvGrpSpPr/>
          <p:nvPr/>
        </p:nvGrpSpPr>
        <p:grpSpPr>
          <a:xfrm>
            <a:off x="881517" y="1424144"/>
            <a:ext cx="7361989" cy="646462"/>
            <a:chOff x="881517" y="2219381"/>
            <a:chExt cx="7361989" cy="646462"/>
          </a:xfrm>
        </p:grpSpPr>
        <p:grpSp>
          <p:nvGrpSpPr>
            <p:cNvPr id="1374" name="Google Shape;1374;p90"/>
            <p:cNvGrpSpPr/>
            <p:nvPr/>
          </p:nvGrpSpPr>
          <p:grpSpPr>
            <a:xfrm>
              <a:off x="881517" y="2219381"/>
              <a:ext cx="397892" cy="646462"/>
              <a:chOff x="1400864" y="1624076"/>
              <a:chExt cx="560368" cy="910439"/>
            </a:xfrm>
          </p:grpSpPr>
          <p:grpSp>
            <p:nvGrpSpPr>
              <p:cNvPr id="1375" name="Google Shape;1375;p90"/>
              <p:cNvGrpSpPr/>
              <p:nvPr/>
            </p:nvGrpSpPr>
            <p:grpSpPr>
              <a:xfrm>
                <a:off x="1400864" y="1624076"/>
                <a:ext cx="560368" cy="825149"/>
                <a:chOff x="1342876" y="1647676"/>
                <a:chExt cx="560368" cy="825149"/>
              </a:xfrm>
            </p:grpSpPr>
            <p:sp>
              <p:nvSpPr>
                <p:cNvPr id="1376" name="Google Shape;1376;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7" name="Google Shape;1377;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8" name="Google Shape;1378;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9" name="Google Shape;1379;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0" name="Google Shape;1380;p90"/>
            <p:cNvGrpSpPr/>
            <p:nvPr/>
          </p:nvGrpSpPr>
          <p:grpSpPr>
            <a:xfrm>
              <a:off x="2622541" y="2219381"/>
              <a:ext cx="397892" cy="646462"/>
              <a:chOff x="1400864" y="1624076"/>
              <a:chExt cx="560368" cy="910439"/>
            </a:xfrm>
          </p:grpSpPr>
          <p:grpSp>
            <p:nvGrpSpPr>
              <p:cNvPr id="1381" name="Google Shape;1381;p90"/>
              <p:cNvGrpSpPr/>
              <p:nvPr/>
            </p:nvGrpSpPr>
            <p:grpSpPr>
              <a:xfrm>
                <a:off x="1400864" y="1624076"/>
                <a:ext cx="560368" cy="825149"/>
                <a:chOff x="1342876" y="1647676"/>
                <a:chExt cx="560368" cy="825149"/>
              </a:xfrm>
            </p:grpSpPr>
            <p:sp>
              <p:nvSpPr>
                <p:cNvPr id="1382" name="Google Shape;1382;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3" name="Google Shape;1383;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4" name="Google Shape;1384;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5" name="Google Shape;1385;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6" name="Google Shape;1386;p90"/>
            <p:cNvGrpSpPr/>
            <p:nvPr/>
          </p:nvGrpSpPr>
          <p:grpSpPr>
            <a:xfrm>
              <a:off x="4363565" y="2219381"/>
              <a:ext cx="397892" cy="646462"/>
              <a:chOff x="1400864" y="1624076"/>
              <a:chExt cx="560368" cy="910439"/>
            </a:xfrm>
          </p:grpSpPr>
          <p:grpSp>
            <p:nvGrpSpPr>
              <p:cNvPr id="1387" name="Google Shape;1387;p90"/>
              <p:cNvGrpSpPr/>
              <p:nvPr/>
            </p:nvGrpSpPr>
            <p:grpSpPr>
              <a:xfrm>
                <a:off x="1400864" y="1624076"/>
                <a:ext cx="560368" cy="825149"/>
                <a:chOff x="1342876" y="1647676"/>
                <a:chExt cx="560368" cy="825149"/>
              </a:xfrm>
            </p:grpSpPr>
            <p:sp>
              <p:nvSpPr>
                <p:cNvPr id="1388" name="Google Shape;1388;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9" name="Google Shape;1389;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0" name="Google Shape;1390;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1" name="Google Shape;1391;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2" name="Google Shape;1392;p90"/>
            <p:cNvGrpSpPr/>
            <p:nvPr/>
          </p:nvGrpSpPr>
          <p:grpSpPr>
            <a:xfrm>
              <a:off x="6104589" y="2219381"/>
              <a:ext cx="397892" cy="646462"/>
              <a:chOff x="1400864" y="1624076"/>
              <a:chExt cx="560368" cy="910439"/>
            </a:xfrm>
          </p:grpSpPr>
          <p:grpSp>
            <p:nvGrpSpPr>
              <p:cNvPr id="1393" name="Google Shape;1393;p90"/>
              <p:cNvGrpSpPr/>
              <p:nvPr/>
            </p:nvGrpSpPr>
            <p:grpSpPr>
              <a:xfrm>
                <a:off x="1400864" y="1624076"/>
                <a:ext cx="560368" cy="825149"/>
                <a:chOff x="1342876" y="1647676"/>
                <a:chExt cx="560368" cy="825149"/>
              </a:xfrm>
            </p:grpSpPr>
            <p:sp>
              <p:nvSpPr>
                <p:cNvPr id="1394" name="Google Shape;1394;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5" name="Google Shape;1395;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6" name="Google Shape;1396;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7" name="Google Shape;1397;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8" name="Google Shape;1398;p90"/>
            <p:cNvGrpSpPr/>
            <p:nvPr/>
          </p:nvGrpSpPr>
          <p:grpSpPr>
            <a:xfrm>
              <a:off x="7845614" y="2219381"/>
              <a:ext cx="397892" cy="646462"/>
              <a:chOff x="1400864" y="1624076"/>
              <a:chExt cx="560368" cy="910439"/>
            </a:xfrm>
          </p:grpSpPr>
          <p:grpSp>
            <p:nvGrpSpPr>
              <p:cNvPr id="1399" name="Google Shape;1399;p90"/>
              <p:cNvGrpSpPr/>
              <p:nvPr/>
            </p:nvGrpSpPr>
            <p:grpSpPr>
              <a:xfrm>
                <a:off x="1400864" y="1624076"/>
                <a:ext cx="560368" cy="825149"/>
                <a:chOff x="1342876" y="1647676"/>
                <a:chExt cx="560368" cy="825149"/>
              </a:xfrm>
            </p:grpSpPr>
            <p:sp>
              <p:nvSpPr>
                <p:cNvPr id="1400" name="Google Shape;1400;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1" name="Google Shape;1401;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02" name="Google Shape;1402;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3" name="Google Shape;1403;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04" name="Google Shape;1404;p90"/>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5" name="Google Shape;1405;p90"/>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6" name="Google Shape;1406;p90"/>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7" name="Google Shape;1407;p90"/>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8" name="Google Shape;1408;p90"/>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9"/>
        <p:cNvGrpSpPr/>
        <p:nvPr/>
      </p:nvGrpSpPr>
      <p:grpSpPr>
        <a:xfrm>
          <a:off x="0" y="0"/>
          <a:ext cx="0" cy="0"/>
          <a:chOff x="0" y="0"/>
          <a:chExt cx="0" cy="0"/>
        </a:xfrm>
      </p:grpSpPr>
      <p:pic>
        <p:nvPicPr>
          <p:cNvPr id="1410" name="Google Shape;1410;p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11" name="Google Shape;1411;p9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2" name="Google Shape;1412;p9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13" name="Google Shape;1413;p91"/>
          <p:cNvGrpSpPr/>
          <p:nvPr/>
        </p:nvGrpSpPr>
        <p:grpSpPr>
          <a:xfrm>
            <a:off x="2805107" y="1224889"/>
            <a:ext cx="3533786" cy="3185052"/>
            <a:chOff x="2801099" y="1114361"/>
            <a:chExt cx="3533786" cy="3185052"/>
          </a:xfrm>
        </p:grpSpPr>
        <p:grpSp>
          <p:nvGrpSpPr>
            <p:cNvPr id="1414" name="Google Shape;1414;p91"/>
            <p:cNvGrpSpPr/>
            <p:nvPr/>
          </p:nvGrpSpPr>
          <p:grpSpPr>
            <a:xfrm>
              <a:off x="2801099" y="1228944"/>
              <a:ext cx="3533786" cy="2955886"/>
              <a:chOff x="2801099" y="1066147"/>
              <a:chExt cx="3533786" cy="2955886"/>
            </a:xfrm>
          </p:grpSpPr>
          <p:grpSp>
            <p:nvGrpSpPr>
              <p:cNvPr id="1415" name="Google Shape;1415;p91"/>
              <p:cNvGrpSpPr/>
              <p:nvPr/>
            </p:nvGrpSpPr>
            <p:grpSpPr>
              <a:xfrm>
                <a:off x="6252959" y="1066147"/>
                <a:ext cx="81926" cy="2955886"/>
                <a:chOff x="6252959" y="1066147"/>
                <a:chExt cx="81926" cy="2955886"/>
              </a:xfrm>
            </p:grpSpPr>
            <p:sp>
              <p:nvSpPr>
                <p:cNvPr id="1416" name="Google Shape;1416;p91"/>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91"/>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8" name="Google Shape;1418;p91"/>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9" name="Google Shape;1419;p91"/>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91"/>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21" name="Google Shape;1421;p91"/>
              <p:cNvGrpSpPr/>
              <p:nvPr/>
            </p:nvGrpSpPr>
            <p:grpSpPr>
              <a:xfrm>
                <a:off x="2801099" y="1066147"/>
                <a:ext cx="81926" cy="2955886"/>
                <a:chOff x="2801099" y="1066147"/>
                <a:chExt cx="81926" cy="2955886"/>
              </a:xfrm>
            </p:grpSpPr>
            <p:sp>
              <p:nvSpPr>
                <p:cNvPr id="1422" name="Google Shape;1422;p91"/>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91"/>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4" name="Google Shape;1424;p91"/>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5" name="Google Shape;1425;p91"/>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6" name="Google Shape;1426;p91"/>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27" name="Google Shape;1427;p91"/>
            <p:cNvGrpSpPr/>
            <p:nvPr/>
          </p:nvGrpSpPr>
          <p:grpSpPr>
            <a:xfrm>
              <a:off x="2975830" y="1114361"/>
              <a:ext cx="3184323" cy="3185052"/>
              <a:chOff x="2908735" y="1068601"/>
              <a:chExt cx="3326530" cy="3327292"/>
            </a:xfrm>
          </p:grpSpPr>
          <p:sp>
            <p:nvSpPr>
              <p:cNvPr id="1428" name="Google Shape;1428;p91"/>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91"/>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91"/>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91"/>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91"/>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91"/>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91"/>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91"/>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91"/>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91"/>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91"/>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91"/>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91"/>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91"/>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91"/>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91"/>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91"/>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91"/>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91"/>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91"/>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91"/>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91"/>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294"/>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91"/>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91"/>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91"/>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91"/>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91"/>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91"/>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91"/>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7" name="Google Shape;1457;p91"/>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8" name="Google Shape;1458;p91"/>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9" name="Google Shape;1459;p91"/>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60" name="Google Shape;1460;p91"/>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1" name="Google Shape;1461;p91"/>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2" name="Google Shape;1462;p91"/>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3" name="Google Shape;1463;p91"/>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4" name="Google Shape;1464;p91"/>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5" name="Google Shape;1465;p91"/>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6" name="Google Shape;1466;p91"/>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7" name="Google Shape;1467;p91"/>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8" name="Google Shape;1468;p91"/>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9" name="Google Shape;1469;p91"/>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70"/>
        <p:cNvGrpSpPr/>
        <p:nvPr/>
      </p:nvGrpSpPr>
      <p:grpSpPr>
        <a:xfrm>
          <a:off x="0" y="0"/>
          <a:ext cx="0" cy="0"/>
          <a:chOff x="0" y="0"/>
          <a:chExt cx="0" cy="0"/>
        </a:xfrm>
      </p:grpSpPr>
      <p:pic>
        <p:nvPicPr>
          <p:cNvPr id="1471" name="Google Shape;1471;p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72" name="Google Shape;1472;p9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3" name="Google Shape;1473;p9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4"/>
        <p:cNvGrpSpPr/>
        <p:nvPr/>
      </p:nvGrpSpPr>
      <p:grpSpPr>
        <a:xfrm>
          <a:off x="0" y="0"/>
          <a:ext cx="0" cy="0"/>
          <a:chOff x="0" y="0"/>
          <a:chExt cx="0" cy="0"/>
        </a:xfrm>
      </p:grpSpPr>
      <p:sp>
        <p:nvSpPr>
          <p:cNvPr id="1475" name="Google Shape;1475;p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6" name="Google Shape;1476;p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77" name="Google Shape;1477;p93"/>
          <p:cNvGrpSpPr/>
          <p:nvPr/>
        </p:nvGrpSpPr>
        <p:grpSpPr>
          <a:xfrm>
            <a:off x="2263140" y="1653932"/>
            <a:ext cx="4747260" cy="830997"/>
            <a:chOff x="2263140" y="1779657"/>
            <a:chExt cx="4747260" cy="830997"/>
          </a:xfrm>
        </p:grpSpPr>
        <p:cxnSp>
          <p:nvCxnSpPr>
            <p:cNvPr id="1478" name="Google Shape;1478;p93"/>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9" name="Google Shape;1479;p93"/>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80" name="Google Shape;1480;p93"/>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81"/>
        <p:cNvGrpSpPr/>
        <p:nvPr/>
      </p:nvGrpSpPr>
      <p:grpSpPr>
        <a:xfrm>
          <a:off x="0" y="0"/>
          <a:ext cx="0" cy="0"/>
          <a:chOff x="0" y="0"/>
          <a:chExt cx="0" cy="0"/>
        </a:xfrm>
      </p:grpSpPr>
      <p:sp>
        <p:nvSpPr>
          <p:cNvPr id="1482" name="Google Shape;1482;p94"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3" name="Google Shape;1483;p9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4" name="Google Shape;1484;p94"/>
          <p:cNvGrpSpPr/>
          <p:nvPr/>
        </p:nvGrpSpPr>
        <p:grpSpPr>
          <a:xfrm>
            <a:off x="2263140" y="1653932"/>
            <a:ext cx="4747260" cy="830997"/>
            <a:chOff x="2263140" y="1779657"/>
            <a:chExt cx="4747260" cy="830997"/>
          </a:xfrm>
        </p:grpSpPr>
        <p:cxnSp>
          <p:nvCxnSpPr>
            <p:cNvPr id="1485" name="Google Shape;1485;p94"/>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6" name="Google Shape;1486;p94"/>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7" name="Google Shape;1487;p94"/>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8"/>
        <p:cNvGrpSpPr/>
        <p:nvPr/>
      </p:nvGrpSpPr>
      <p:grpSpPr>
        <a:xfrm>
          <a:off x="0" y="0"/>
          <a:ext cx="0" cy="0"/>
          <a:chOff x="0" y="0"/>
          <a:chExt cx="0" cy="0"/>
        </a:xfrm>
      </p:grpSpPr>
      <p:sp>
        <p:nvSpPr>
          <p:cNvPr id="1489" name="Google Shape;1489;p95"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0" name="Google Shape;1490;p9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1" name="Google Shape;1491;p95"/>
          <p:cNvGrpSpPr/>
          <p:nvPr/>
        </p:nvGrpSpPr>
        <p:grpSpPr>
          <a:xfrm>
            <a:off x="2263140" y="1653932"/>
            <a:ext cx="4747260" cy="830997"/>
            <a:chOff x="2263140" y="1779657"/>
            <a:chExt cx="4747260" cy="830997"/>
          </a:xfrm>
        </p:grpSpPr>
        <p:cxnSp>
          <p:nvCxnSpPr>
            <p:cNvPr id="1492" name="Google Shape;1492;p95"/>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3" name="Google Shape;1493;p95"/>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4" name="Google Shape;1494;p95"/>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54"/>
        <p:cNvGrpSpPr/>
        <p:nvPr/>
      </p:nvGrpSpPr>
      <p:grpSpPr>
        <a:xfrm>
          <a:off x="0" y="0"/>
          <a:ext cx="0" cy="0"/>
          <a:chOff x="0" y="0"/>
          <a:chExt cx="0" cy="0"/>
        </a:xfrm>
      </p:grpSpPr>
      <p:sp>
        <p:nvSpPr>
          <p:cNvPr id="55" name="Google Shape;55;p24"/>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56" name="Google Shape;56;p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57" name="Google Shape;57;p24"/>
          <p:cNvSpPr>
            <a:spLocks noGrp="1"/>
          </p:cNvSpPr>
          <p:nvPr>
            <p:ph type="pic" idx="2"/>
          </p:nvPr>
        </p:nvSpPr>
        <p:spPr>
          <a:xfrm>
            <a:off x="4983850" y="776920"/>
            <a:ext cx="4160150" cy="4050508"/>
          </a:xfrm>
          <a:prstGeom prst="rect">
            <a:avLst/>
          </a:prstGeom>
          <a:noFill/>
          <a:ln>
            <a:noFill/>
          </a:ln>
        </p:spPr>
      </p:sp>
      <p:sp>
        <p:nvSpPr>
          <p:cNvPr id="58" name="Google Shape;58;p24"/>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 name="Google Shape;59;p2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 name="Google Shape;60;p2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5"/>
        <p:cNvGrpSpPr/>
        <p:nvPr/>
      </p:nvGrpSpPr>
      <p:grpSpPr>
        <a:xfrm>
          <a:off x="0" y="0"/>
          <a:ext cx="0" cy="0"/>
          <a:chOff x="0" y="0"/>
          <a:chExt cx="0" cy="0"/>
        </a:xfrm>
      </p:grpSpPr>
      <p:sp>
        <p:nvSpPr>
          <p:cNvPr id="1496" name="Google Shape;1496;p96"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7" name="Google Shape;1497;p9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8" name="Google Shape;1498;p96"/>
          <p:cNvGrpSpPr/>
          <p:nvPr/>
        </p:nvGrpSpPr>
        <p:grpSpPr>
          <a:xfrm>
            <a:off x="1403060" y="1183590"/>
            <a:ext cx="6337881" cy="1569620"/>
            <a:chOff x="1492092" y="1002130"/>
            <a:chExt cx="6337881" cy="1569620"/>
          </a:xfrm>
        </p:grpSpPr>
        <p:cxnSp>
          <p:nvCxnSpPr>
            <p:cNvPr id="1499" name="Google Shape;1499;p96"/>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500" name="Google Shape;1500;p96"/>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501" name="Google Shape;1501;p96"/>
          <p:cNvGrpSpPr/>
          <p:nvPr/>
        </p:nvGrpSpPr>
        <p:grpSpPr>
          <a:xfrm>
            <a:off x="1492092" y="3662045"/>
            <a:ext cx="6159817" cy="71120"/>
            <a:chOff x="2145983" y="2931954"/>
            <a:chExt cx="6159817" cy="71120"/>
          </a:xfrm>
        </p:grpSpPr>
        <p:sp>
          <p:nvSpPr>
            <p:cNvPr id="1502" name="Google Shape;1502;p96"/>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03" name="Google Shape;1503;p96"/>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04" name="Google Shape;1504;p96"/>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5"/>
        <p:cNvGrpSpPr/>
        <p:nvPr/>
      </p:nvGrpSpPr>
      <p:grpSpPr>
        <a:xfrm>
          <a:off x="0" y="0"/>
          <a:ext cx="0" cy="0"/>
          <a:chOff x="0" y="0"/>
          <a:chExt cx="0" cy="0"/>
        </a:xfrm>
      </p:grpSpPr>
      <p:grpSp>
        <p:nvGrpSpPr>
          <p:cNvPr id="1506" name="Google Shape;1506;p97"/>
          <p:cNvGrpSpPr/>
          <p:nvPr/>
        </p:nvGrpSpPr>
        <p:grpSpPr>
          <a:xfrm>
            <a:off x="444" y="0"/>
            <a:ext cx="9143556" cy="5143500"/>
            <a:chOff x="444" y="317809"/>
            <a:chExt cx="9143556" cy="5143500"/>
          </a:xfrm>
        </p:grpSpPr>
        <p:pic>
          <p:nvPicPr>
            <p:cNvPr id="1507" name="Google Shape;1507;p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08" name="Google Shape;1508;p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09" name="Google Shape;1509;p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0" name="Google Shape;1510;p97"/>
          <p:cNvGrpSpPr/>
          <p:nvPr/>
        </p:nvGrpSpPr>
        <p:grpSpPr>
          <a:xfrm>
            <a:off x="904073" y="1547578"/>
            <a:ext cx="7494347" cy="2133815"/>
            <a:chOff x="822793" y="1506938"/>
            <a:chExt cx="7494347" cy="2133815"/>
          </a:xfrm>
        </p:grpSpPr>
        <p:sp>
          <p:nvSpPr>
            <p:cNvPr id="1511" name="Google Shape;1511;p97"/>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12" name="Google Shape;1512;p97"/>
            <p:cNvGrpSpPr/>
            <p:nvPr/>
          </p:nvGrpSpPr>
          <p:grpSpPr>
            <a:xfrm>
              <a:off x="822793" y="1506938"/>
              <a:ext cx="7391734" cy="1999241"/>
              <a:chOff x="1565910" y="1469735"/>
              <a:chExt cx="6079542" cy="2048377"/>
            </a:xfrm>
          </p:grpSpPr>
          <p:sp>
            <p:nvSpPr>
              <p:cNvPr id="1513" name="Google Shape;1513;p97"/>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4" name="Google Shape;1514;p97"/>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15" name="Google Shape;1515;p97"/>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6"/>
        <p:cNvGrpSpPr/>
        <p:nvPr/>
      </p:nvGrpSpPr>
      <p:grpSpPr>
        <a:xfrm>
          <a:off x="0" y="0"/>
          <a:ext cx="0" cy="0"/>
          <a:chOff x="0" y="0"/>
          <a:chExt cx="0" cy="0"/>
        </a:xfrm>
      </p:grpSpPr>
      <p:grpSp>
        <p:nvGrpSpPr>
          <p:cNvPr id="1517" name="Google Shape;1517;p98"/>
          <p:cNvGrpSpPr/>
          <p:nvPr/>
        </p:nvGrpSpPr>
        <p:grpSpPr>
          <a:xfrm>
            <a:off x="444" y="0"/>
            <a:ext cx="9143556" cy="5143500"/>
            <a:chOff x="444" y="317809"/>
            <a:chExt cx="9143556" cy="5143500"/>
          </a:xfrm>
        </p:grpSpPr>
        <p:pic>
          <p:nvPicPr>
            <p:cNvPr id="1518" name="Google Shape;1518;p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9" name="Google Shape;1519;p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0" name="Google Shape;1520;p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1" name="Google Shape;1521;p98"/>
          <p:cNvGrpSpPr/>
          <p:nvPr/>
        </p:nvGrpSpPr>
        <p:grpSpPr>
          <a:xfrm>
            <a:off x="904073" y="1547578"/>
            <a:ext cx="7494347" cy="2133815"/>
            <a:chOff x="822793" y="1506938"/>
            <a:chExt cx="7494347" cy="2133815"/>
          </a:xfrm>
        </p:grpSpPr>
        <p:sp>
          <p:nvSpPr>
            <p:cNvPr id="1522" name="Google Shape;1522;p98"/>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3" name="Google Shape;1523;p98"/>
            <p:cNvGrpSpPr/>
            <p:nvPr/>
          </p:nvGrpSpPr>
          <p:grpSpPr>
            <a:xfrm>
              <a:off x="822793" y="1506938"/>
              <a:ext cx="7391734" cy="1999241"/>
              <a:chOff x="1565910" y="1469735"/>
              <a:chExt cx="6079542" cy="2048377"/>
            </a:xfrm>
          </p:grpSpPr>
          <p:sp>
            <p:nvSpPr>
              <p:cNvPr id="1524" name="Google Shape;1524;p98"/>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5" name="Google Shape;1525;p98"/>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6" name="Google Shape;1526;p98"/>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7"/>
        <p:cNvGrpSpPr/>
        <p:nvPr/>
      </p:nvGrpSpPr>
      <p:grpSpPr>
        <a:xfrm>
          <a:off x="0" y="0"/>
          <a:ext cx="0" cy="0"/>
          <a:chOff x="0" y="0"/>
          <a:chExt cx="0" cy="0"/>
        </a:xfrm>
      </p:grpSpPr>
      <p:grpSp>
        <p:nvGrpSpPr>
          <p:cNvPr id="1528" name="Google Shape;1528;p99"/>
          <p:cNvGrpSpPr/>
          <p:nvPr/>
        </p:nvGrpSpPr>
        <p:grpSpPr>
          <a:xfrm>
            <a:off x="444" y="0"/>
            <a:ext cx="9143556" cy="5143500"/>
            <a:chOff x="444" y="317809"/>
            <a:chExt cx="9143556" cy="5143500"/>
          </a:xfrm>
        </p:grpSpPr>
        <p:pic>
          <p:nvPicPr>
            <p:cNvPr id="1529" name="Google Shape;1529;p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0" name="Google Shape;1530;p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1" name="Google Shape;1531;p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32" name="Google Shape;1532;p99"/>
          <p:cNvGrpSpPr/>
          <p:nvPr/>
        </p:nvGrpSpPr>
        <p:grpSpPr>
          <a:xfrm>
            <a:off x="904073" y="1547578"/>
            <a:ext cx="7494347" cy="2133815"/>
            <a:chOff x="822793" y="1506938"/>
            <a:chExt cx="7494347" cy="2133815"/>
          </a:xfrm>
        </p:grpSpPr>
        <p:sp>
          <p:nvSpPr>
            <p:cNvPr id="1533" name="Google Shape;1533;p99"/>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4" name="Google Shape;1534;p99"/>
            <p:cNvGrpSpPr/>
            <p:nvPr/>
          </p:nvGrpSpPr>
          <p:grpSpPr>
            <a:xfrm>
              <a:off x="822793" y="1506938"/>
              <a:ext cx="7391734" cy="1999241"/>
              <a:chOff x="1565910" y="1469735"/>
              <a:chExt cx="6079542" cy="2048377"/>
            </a:xfrm>
          </p:grpSpPr>
          <p:sp>
            <p:nvSpPr>
              <p:cNvPr id="1535" name="Google Shape;1535;p99"/>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6" name="Google Shape;1536;p99"/>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7" name="Google Shape;1537;p99"/>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8"/>
        <p:cNvGrpSpPr/>
        <p:nvPr/>
      </p:nvGrpSpPr>
      <p:grpSpPr>
        <a:xfrm>
          <a:off x="0" y="0"/>
          <a:ext cx="0" cy="0"/>
          <a:chOff x="0" y="0"/>
          <a:chExt cx="0" cy="0"/>
        </a:xfrm>
      </p:grpSpPr>
      <p:grpSp>
        <p:nvGrpSpPr>
          <p:cNvPr id="1539" name="Google Shape;1539;p100"/>
          <p:cNvGrpSpPr/>
          <p:nvPr/>
        </p:nvGrpSpPr>
        <p:grpSpPr>
          <a:xfrm>
            <a:off x="444" y="0"/>
            <a:ext cx="9143556" cy="5143500"/>
            <a:chOff x="444" y="317809"/>
            <a:chExt cx="9143556" cy="5143500"/>
          </a:xfrm>
        </p:grpSpPr>
        <p:pic>
          <p:nvPicPr>
            <p:cNvPr id="1540" name="Google Shape;1540;p100"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41" name="Google Shape;1541;p100"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42" name="Google Shape;1542;p100"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43" name="Google Shape;1543;p100"/>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4" name="Google Shape;1544;p100"/>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100"/>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6" name="Google Shape;1546;p100"/>
          <p:cNvGrpSpPr/>
          <p:nvPr/>
        </p:nvGrpSpPr>
        <p:grpSpPr>
          <a:xfrm>
            <a:off x="1985011" y="1602036"/>
            <a:ext cx="502919" cy="45719"/>
            <a:chOff x="1985011" y="1602036"/>
            <a:chExt cx="502919" cy="45719"/>
          </a:xfrm>
        </p:grpSpPr>
        <p:sp>
          <p:nvSpPr>
            <p:cNvPr id="1547" name="Google Shape;1547;p100"/>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8" name="Google Shape;1548;p100"/>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9" name="Google Shape;1549;p100"/>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100"/>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51" name="Google Shape;1551;p100"/>
          <p:cNvGrpSpPr/>
          <p:nvPr/>
        </p:nvGrpSpPr>
        <p:grpSpPr>
          <a:xfrm>
            <a:off x="6656071" y="3518606"/>
            <a:ext cx="502919" cy="45719"/>
            <a:chOff x="6656071" y="3518606"/>
            <a:chExt cx="502919" cy="45719"/>
          </a:xfrm>
        </p:grpSpPr>
        <p:sp>
          <p:nvSpPr>
            <p:cNvPr id="1552" name="Google Shape;1552;p100"/>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3" name="Google Shape;1553;p100"/>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4" name="Google Shape;1554;p100"/>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5" name="Google Shape;1555;p100"/>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56" name="Google Shape;1556;p100"/>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7"/>
        <p:cNvGrpSpPr/>
        <p:nvPr/>
      </p:nvGrpSpPr>
      <p:grpSpPr>
        <a:xfrm>
          <a:off x="0" y="0"/>
          <a:ext cx="0" cy="0"/>
          <a:chOff x="0" y="0"/>
          <a:chExt cx="0" cy="0"/>
        </a:xfrm>
      </p:grpSpPr>
      <p:grpSp>
        <p:nvGrpSpPr>
          <p:cNvPr id="1558" name="Google Shape;1558;p101"/>
          <p:cNvGrpSpPr/>
          <p:nvPr/>
        </p:nvGrpSpPr>
        <p:grpSpPr>
          <a:xfrm>
            <a:off x="444" y="0"/>
            <a:ext cx="9143556" cy="5143500"/>
            <a:chOff x="444" y="317809"/>
            <a:chExt cx="9143556" cy="5143500"/>
          </a:xfrm>
        </p:grpSpPr>
        <p:pic>
          <p:nvPicPr>
            <p:cNvPr id="1559" name="Google Shape;1559;p10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60" name="Google Shape;1560;p10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61" name="Google Shape;1561;p1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62" name="Google Shape;1562;p101"/>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3" name="Google Shape;1563;p101"/>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101"/>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65" name="Google Shape;1565;p101"/>
          <p:cNvGrpSpPr/>
          <p:nvPr/>
        </p:nvGrpSpPr>
        <p:grpSpPr>
          <a:xfrm>
            <a:off x="1985011" y="1602036"/>
            <a:ext cx="502919" cy="45719"/>
            <a:chOff x="1985011" y="1602036"/>
            <a:chExt cx="502919" cy="45719"/>
          </a:xfrm>
        </p:grpSpPr>
        <p:sp>
          <p:nvSpPr>
            <p:cNvPr id="1566" name="Google Shape;1566;p101"/>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7" name="Google Shape;1567;p101"/>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8" name="Google Shape;1568;p101"/>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101"/>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70" name="Google Shape;1570;p101"/>
          <p:cNvGrpSpPr/>
          <p:nvPr/>
        </p:nvGrpSpPr>
        <p:grpSpPr>
          <a:xfrm>
            <a:off x="6656071" y="3518606"/>
            <a:ext cx="502919" cy="45719"/>
            <a:chOff x="6656071" y="3518606"/>
            <a:chExt cx="502919" cy="45719"/>
          </a:xfrm>
        </p:grpSpPr>
        <p:sp>
          <p:nvSpPr>
            <p:cNvPr id="1571" name="Google Shape;1571;p101"/>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2" name="Google Shape;1572;p101"/>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3" name="Google Shape;1573;p101"/>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4" name="Google Shape;1574;p101"/>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75" name="Google Shape;1575;p101"/>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6"/>
        <p:cNvGrpSpPr/>
        <p:nvPr/>
      </p:nvGrpSpPr>
      <p:grpSpPr>
        <a:xfrm>
          <a:off x="0" y="0"/>
          <a:ext cx="0" cy="0"/>
          <a:chOff x="0" y="0"/>
          <a:chExt cx="0" cy="0"/>
        </a:xfrm>
      </p:grpSpPr>
      <p:grpSp>
        <p:nvGrpSpPr>
          <p:cNvPr id="1577" name="Google Shape;1577;p102"/>
          <p:cNvGrpSpPr/>
          <p:nvPr/>
        </p:nvGrpSpPr>
        <p:grpSpPr>
          <a:xfrm>
            <a:off x="444" y="0"/>
            <a:ext cx="9143556" cy="5143500"/>
            <a:chOff x="444" y="317809"/>
            <a:chExt cx="9143556" cy="5143500"/>
          </a:xfrm>
        </p:grpSpPr>
        <p:pic>
          <p:nvPicPr>
            <p:cNvPr id="1578" name="Google Shape;1578;p102"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79" name="Google Shape;1579;p102"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80" name="Google Shape;1580;p10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81" name="Google Shape;1581;p102"/>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2" name="Google Shape;1582;p102"/>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102"/>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84" name="Google Shape;1584;p102"/>
          <p:cNvGrpSpPr/>
          <p:nvPr/>
        </p:nvGrpSpPr>
        <p:grpSpPr>
          <a:xfrm>
            <a:off x="1985011" y="1602036"/>
            <a:ext cx="502919" cy="45719"/>
            <a:chOff x="1985011" y="1602036"/>
            <a:chExt cx="502919" cy="45719"/>
          </a:xfrm>
        </p:grpSpPr>
        <p:sp>
          <p:nvSpPr>
            <p:cNvPr id="1585" name="Google Shape;1585;p102"/>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6" name="Google Shape;1586;p102"/>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7" name="Google Shape;1587;p102"/>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102"/>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89" name="Google Shape;1589;p102"/>
          <p:cNvGrpSpPr/>
          <p:nvPr/>
        </p:nvGrpSpPr>
        <p:grpSpPr>
          <a:xfrm>
            <a:off x="6656071" y="3518606"/>
            <a:ext cx="502919" cy="45719"/>
            <a:chOff x="6656071" y="3518606"/>
            <a:chExt cx="502919" cy="45719"/>
          </a:xfrm>
        </p:grpSpPr>
        <p:sp>
          <p:nvSpPr>
            <p:cNvPr id="1590" name="Google Shape;1590;p102"/>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1" name="Google Shape;1591;p102"/>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2" name="Google Shape;1592;p102"/>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3" name="Google Shape;1593;p102"/>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94" name="Google Shape;1594;p102"/>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8Twce+E1evE=">
    <p:spTree>
      <p:nvGrpSpPr>
        <p:cNvPr id="1" name="Shape 1595"/>
        <p:cNvGrpSpPr/>
        <p:nvPr/>
      </p:nvGrpSpPr>
      <p:grpSpPr>
        <a:xfrm>
          <a:off x="0" y="0"/>
          <a:ext cx="0" cy="0"/>
          <a:chOff x="0" y="0"/>
          <a:chExt cx="0" cy="0"/>
        </a:xfrm>
      </p:grpSpPr>
      <p:sp>
        <p:nvSpPr>
          <p:cNvPr id="1596" name="Google Shape;1596;p10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97" name="Google Shape;1597;p1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598" name="Google Shape;1598;p103"/>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599" name="Google Shape;1599;p103"/>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00" name="Google Shape;1600;p103"/>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pVXAPNFfuNI=">
    <p:spTree>
      <p:nvGrpSpPr>
        <p:cNvPr id="1" name="Shape 1601"/>
        <p:cNvGrpSpPr/>
        <p:nvPr/>
      </p:nvGrpSpPr>
      <p:grpSpPr>
        <a:xfrm>
          <a:off x="0" y="0"/>
          <a:ext cx="0" cy="0"/>
          <a:chOff x="0" y="0"/>
          <a:chExt cx="0" cy="0"/>
        </a:xfrm>
      </p:grpSpPr>
      <p:sp>
        <p:nvSpPr>
          <p:cNvPr id="1602" name="Google Shape;1602;p1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3" name="Google Shape;1603;p104"/>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04" name="Google Shape;1604;p104"/>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pic>
        <p:nvPicPr>
          <p:cNvPr id="1605" name="Google Shape;1605;p10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06" name="Google Shape;1606;p104"/>
          <p:cNvGrpSpPr/>
          <p:nvPr/>
        </p:nvGrpSpPr>
        <p:grpSpPr>
          <a:xfrm>
            <a:off x="724005" y="301093"/>
            <a:ext cx="2665754" cy="542340"/>
            <a:chOff x="5567543" y="349969"/>
            <a:chExt cx="2665754" cy="542340"/>
          </a:xfrm>
        </p:grpSpPr>
        <p:sp>
          <p:nvSpPr>
            <p:cNvPr id="1607" name="Google Shape;1607;p104"/>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08" name="Google Shape;1608;p104"/>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9" name="Google Shape;1609;p1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R/wtgOjBzms=">
    <p:spTree>
      <p:nvGrpSpPr>
        <p:cNvPr id="1" name="Shape 1610"/>
        <p:cNvGrpSpPr/>
        <p:nvPr/>
      </p:nvGrpSpPr>
      <p:grpSpPr>
        <a:xfrm>
          <a:off x="0" y="0"/>
          <a:ext cx="0" cy="0"/>
          <a:chOff x="0" y="0"/>
          <a:chExt cx="0" cy="0"/>
        </a:xfrm>
      </p:grpSpPr>
      <p:sp>
        <p:nvSpPr>
          <p:cNvPr id="1611" name="Google Shape;1611;p105"/>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2" name="Google Shape;1612;p105"/>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3" name="Google Shape;1613;p105"/>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sp>
        <p:nvSpPr>
          <p:cNvPr id="1614" name="Google Shape;1614;p105"/>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15" name="Google Shape;1615;p1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6" name="Google Shape;1616;p105"/>
          <p:cNvGrpSpPr/>
          <p:nvPr/>
        </p:nvGrpSpPr>
        <p:grpSpPr>
          <a:xfrm>
            <a:off x="724005" y="301093"/>
            <a:ext cx="2665754" cy="542340"/>
            <a:chOff x="5567543" y="349969"/>
            <a:chExt cx="2665754" cy="542340"/>
          </a:xfrm>
        </p:grpSpPr>
        <p:sp>
          <p:nvSpPr>
            <p:cNvPr id="1617" name="Google Shape;1617;p105"/>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8" name="Google Shape;1618;p105"/>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9" name="Google Shape;1619;p105"/>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61"/>
        <p:cNvGrpSpPr/>
        <p:nvPr/>
      </p:nvGrpSpPr>
      <p:grpSpPr>
        <a:xfrm>
          <a:off x="0" y="0"/>
          <a:ext cx="0" cy="0"/>
          <a:chOff x="0" y="0"/>
          <a:chExt cx="0" cy="0"/>
        </a:xfrm>
      </p:grpSpPr>
      <p:pic>
        <p:nvPicPr>
          <p:cNvPr id="62" name="Google Shape;62;p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63" name="Google Shape;63;p25"/>
          <p:cNvSpPr>
            <a:spLocks noGrp="1"/>
          </p:cNvSpPr>
          <p:nvPr>
            <p:ph type="pic" idx="2"/>
          </p:nvPr>
        </p:nvSpPr>
        <p:spPr>
          <a:xfrm>
            <a:off x="4983850" y="776920"/>
            <a:ext cx="4160150" cy="4050508"/>
          </a:xfrm>
          <a:prstGeom prst="rect">
            <a:avLst/>
          </a:prstGeom>
          <a:noFill/>
          <a:ln>
            <a:noFill/>
          </a:ln>
        </p:spPr>
      </p:sp>
      <p:sp>
        <p:nvSpPr>
          <p:cNvPr id="64" name="Google Shape;64;p25"/>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5" name="Google Shape;65;p2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 name="Google Shape;66;p2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gOt6w3oIgE=">
    <p:spTree>
      <p:nvGrpSpPr>
        <p:cNvPr id="1" name="Shape 1620"/>
        <p:cNvGrpSpPr/>
        <p:nvPr/>
      </p:nvGrpSpPr>
      <p:grpSpPr>
        <a:xfrm>
          <a:off x="0" y="0"/>
          <a:ext cx="0" cy="0"/>
          <a:chOff x="0" y="0"/>
          <a:chExt cx="0" cy="0"/>
        </a:xfrm>
      </p:grpSpPr>
      <p:sp>
        <p:nvSpPr>
          <p:cNvPr id="1621" name="Google Shape;1621;p106"/>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2" name="Google Shape;1622;p106"/>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3" name="Google Shape;1623;p10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24" name="Google Shape;1624;p106"/>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5" name="Google Shape;1625;p106"/>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26" name="Google Shape;1626;p106"/>
          <p:cNvSpPr>
            <a:spLocks noGrp="1"/>
          </p:cNvSpPr>
          <p:nvPr>
            <p:ph type="pic" idx="2"/>
          </p:nvPr>
        </p:nvSpPr>
        <p:spPr>
          <a:xfrm>
            <a:off x="-1" y="1166963"/>
            <a:ext cx="4113765" cy="3976533"/>
          </a:xfrm>
          <a:prstGeom prst="rect">
            <a:avLst/>
          </a:prstGeom>
          <a:noFill/>
          <a:ln>
            <a:noFill/>
          </a:ln>
        </p:spPr>
      </p:sp>
      <p:sp>
        <p:nvSpPr>
          <p:cNvPr id="1627" name="Google Shape;1627;p106"/>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lhXMir3rlt4=">
    <p:spTree>
      <p:nvGrpSpPr>
        <p:cNvPr id="1" name="Shape 1628"/>
        <p:cNvGrpSpPr/>
        <p:nvPr/>
      </p:nvGrpSpPr>
      <p:grpSpPr>
        <a:xfrm>
          <a:off x="0" y="0"/>
          <a:ext cx="0" cy="0"/>
          <a:chOff x="0" y="0"/>
          <a:chExt cx="0" cy="0"/>
        </a:xfrm>
      </p:grpSpPr>
      <p:sp>
        <p:nvSpPr>
          <p:cNvPr id="1629" name="Google Shape;1629;p107"/>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0" name="Google Shape;1630;p107"/>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1" name="Google Shape;1631;p107"/>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2" name="Google Shape;1632;p10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07"/>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4" name="Google Shape;1634;p107"/>
          <p:cNvSpPr>
            <a:spLocks noGrp="1"/>
          </p:cNvSpPr>
          <p:nvPr>
            <p:ph type="pic" idx="2"/>
          </p:nvPr>
        </p:nvSpPr>
        <p:spPr>
          <a:xfrm>
            <a:off x="-1" y="1166963"/>
            <a:ext cx="4113765" cy="3976533"/>
          </a:xfrm>
          <a:prstGeom prst="rect">
            <a:avLst/>
          </a:prstGeom>
          <a:noFill/>
          <a:ln>
            <a:noFill/>
          </a:ln>
        </p:spPr>
      </p:sp>
      <p:cxnSp>
        <p:nvCxnSpPr>
          <p:cNvPr id="1635" name="Google Shape;1635;p107"/>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6" name="Google Shape;1636;p107"/>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a5OsUvn58W4=">
    <p:spTree>
      <p:nvGrpSpPr>
        <p:cNvPr id="1" name="Shape 1637"/>
        <p:cNvGrpSpPr/>
        <p:nvPr/>
      </p:nvGrpSpPr>
      <p:grpSpPr>
        <a:xfrm>
          <a:off x="0" y="0"/>
          <a:ext cx="0" cy="0"/>
          <a:chOff x="0" y="0"/>
          <a:chExt cx="0" cy="0"/>
        </a:xfrm>
      </p:grpSpPr>
      <p:sp>
        <p:nvSpPr>
          <p:cNvPr id="1638" name="Google Shape;1638;p108"/>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9" name="Google Shape;1639;p10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08"/>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1" name="Google Shape;1641;p108"/>
          <p:cNvSpPr>
            <a:spLocks noGrp="1"/>
          </p:cNvSpPr>
          <p:nvPr>
            <p:ph type="pic" idx="2"/>
          </p:nvPr>
        </p:nvSpPr>
        <p:spPr>
          <a:xfrm>
            <a:off x="-1" y="1166963"/>
            <a:ext cx="4113765" cy="3976533"/>
          </a:xfrm>
          <a:prstGeom prst="rect">
            <a:avLst/>
          </a:prstGeom>
          <a:noFill/>
          <a:ln>
            <a:noFill/>
          </a:ln>
        </p:spPr>
      </p:sp>
      <p:cxnSp>
        <p:nvCxnSpPr>
          <p:cNvPr id="1642" name="Google Shape;1642;p108"/>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3" name="Google Shape;1643;p108"/>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2+fs6d8cNBk=">
    <p:spTree>
      <p:nvGrpSpPr>
        <p:cNvPr id="1" name="Shape 1644"/>
        <p:cNvGrpSpPr/>
        <p:nvPr/>
      </p:nvGrpSpPr>
      <p:grpSpPr>
        <a:xfrm>
          <a:off x="0" y="0"/>
          <a:ext cx="0" cy="0"/>
          <a:chOff x="0" y="0"/>
          <a:chExt cx="0" cy="0"/>
        </a:xfrm>
      </p:grpSpPr>
      <p:sp>
        <p:nvSpPr>
          <p:cNvPr id="1645" name="Google Shape;1645;p109"/>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6" name="Google Shape;1646;p10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09"/>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8" name="Google Shape;1648;p109"/>
          <p:cNvSpPr>
            <a:spLocks noGrp="1"/>
          </p:cNvSpPr>
          <p:nvPr>
            <p:ph type="pic" idx="2"/>
          </p:nvPr>
        </p:nvSpPr>
        <p:spPr>
          <a:xfrm>
            <a:off x="-1" y="1166963"/>
            <a:ext cx="4113765" cy="3976533"/>
          </a:xfrm>
          <a:prstGeom prst="rect">
            <a:avLst/>
          </a:prstGeom>
          <a:noFill/>
          <a:ln>
            <a:noFill/>
          </a:ln>
        </p:spPr>
      </p:sp>
      <p:cxnSp>
        <p:nvCxnSpPr>
          <p:cNvPr id="1649" name="Google Shape;1649;p109"/>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0" name="Google Shape;1650;p109"/>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cooSngT/EFI=">
    <p:spTree>
      <p:nvGrpSpPr>
        <p:cNvPr id="1" name="Shape 1651"/>
        <p:cNvGrpSpPr/>
        <p:nvPr/>
      </p:nvGrpSpPr>
      <p:grpSpPr>
        <a:xfrm>
          <a:off x="0" y="0"/>
          <a:ext cx="0" cy="0"/>
          <a:chOff x="0" y="0"/>
          <a:chExt cx="0" cy="0"/>
        </a:xfrm>
      </p:grpSpPr>
      <p:pic>
        <p:nvPicPr>
          <p:cNvPr id="1652" name="Google Shape;1652;p1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3" name="Google Shape;1653;p110"/>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4" name="Google Shape;1654;p110"/>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5" name="Google Shape;1655;p110"/>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6" name="Google Shape;1656;p110"/>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HU9aRgxABrM=">
    <p:spTree>
      <p:nvGrpSpPr>
        <p:cNvPr id="1" name="Shape 1657"/>
        <p:cNvGrpSpPr/>
        <p:nvPr/>
      </p:nvGrpSpPr>
      <p:grpSpPr>
        <a:xfrm>
          <a:off x="0" y="0"/>
          <a:ext cx="0" cy="0"/>
          <a:chOff x="0" y="0"/>
          <a:chExt cx="0" cy="0"/>
        </a:xfrm>
      </p:grpSpPr>
      <p:pic>
        <p:nvPicPr>
          <p:cNvPr id="1658" name="Google Shape;1658;p11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9" name="Google Shape;1659;p111"/>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0" name="Google Shape;1660;p111"/>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1" name="Google Shape;1661;p111"/>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62" name="Google Shape;1662;p111"/>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MBSQSP7cgh8=">
    <p:spTree>
      <p:nvGrpSpPr>
        <p:cNvPr id="1" name="Shape 1663"/>
        <p:cNvGrpSpPr/>
        <p:nvPr/>
      </p:nvGrpSpPr>
      <p:grpSpPr>
        <a:xfrm>
          <a:off x="0" y="0"/>
          <a:ext cx="0" cy="0"/>
          <a:chOff x="0" y="0"/>
          <a:chExt cx="0" cy="0"/>
        </a:xfrm>
      </p:grpSpPr>
      <p:sp>
        <p:nvSpPr>
          <p:cNvPr id="1664" name="Google Shape;1664;p112"/>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65" name="Google Shape;1665;p11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6" name="Google Shape;1666;p112"/>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7" name="Google Shape;1667;p112"/>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8" name="Google Shape;1668;p112"/>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9" name="Google Shape;1669;p112"/>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70"/>
        <p:cNvGrpSpPr/>
        <p:nvPr/>
      </p:nvGrpSpPr>
      <p:grpSpPr>
        <a:xfrm>
          <a:off x="0" y="0"/>
          <a:ext cx="0" cy="0"/>
          <a:chOff x="0" y="0"/>
          <a:chExt cx="0" cy="0"/>
        </a:xfrm>
      </p:grpSpPr>
      <p:pic>
        <p:nvPicPr>
          <p:cNvPr id="1671" name="Google Shape;1671;p11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72" name="Google Shape;1672;p113"/>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73" name="Google Shape;1673;p113"/>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Hml6Kn0/bT4=">
    <p:spTree>
      <p:nvGrpSpPr>
        <p:cNvPr id="1" name="Shape 1674"/>
        <p:cNvGrpSpPr/>
        <p:nvPr/>
      </p:nvGrpSpPr>
      <p:grpSpPr>
        <a:xfrm>
          <a:off x="0" y="0"/>
          <a:ext cx="0" cy="0"/>
          <a:chOff x="0" y="0"/>
          <a:chExt cx="0" cy="0"/>
        </a:xfrm>
      </p:grpSpPr>
      <p:sp>
        <p:nvSpPr>
          <p:cNvPr id="1675" name="Google Shape;1675;p1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676" name="Google Shape;1676;p1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77" name="Google Shape;1677;p114"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1678" name="Google Shape;1678;p114"/>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79" name="Google Shape;1679;p114"/>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80" name="Google Shape;1680;p114"/>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1" name="Google Shape;1681;p114"/>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2" name="Google Shape;1682;p114"/>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3" name="Google Shape;1683;p114"/>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4" name="Google Shape;1684;p114"/>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Mvq0S6z2RtQ=">
    <p:spTree>
      <p:nvGrpSpPr>
        <p:cNvPr id="1" name="Shape 1685"/>
        <p:cNvGrpSpPr/>
        <p:nvPr/>
      </p:nvGrpSpPr>
      <p:grpSpPr>
        <a:xfrm>
          <a:off x="0" y="0"/>
          <a:ext cx="0" cy="0"/>
          <a:chOff x="0" y="0"/>
          <a:chExt cx="0" cy="0"/>
        </a:xfrm>
      </p:grpSpPr>
      <p:sp>
        <p:nvSpPr>
          <p:cNvPr id="1686" name="Google Shape;1686;p11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7" name="Google Shape;1687;p115"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8" name="Google Shape;1688;p115"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9" name="Google Shape;1689;p115"/>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hanush1412/NM_FULLSTACKDEVELOPEMENT"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4"/>
        <p:cNvGrpSpPr/>
        <p:nvPr/>
      </p:nvGrpSpPr>
      <p:grpSpPr>
        <a:xfrm>
          <a:off x="0" y="0"/>
          <a:ext cx="0" cy="0"/>
          <a:chOff x="0" y="0"/>
          <a:chExt cx="0" cy="0"/>
        </a:xfrm>
      </p:grpSpPr>
      <p:sp>
        <p:nvSpPr>
          <p:cNvPr id="1835" name="Google Shape;1835;p1"/>
          <p:cNvSpPr txBox="1">
            <a:spLocks noGrp="1"/>
          </p:cNvSpPr>
          <p:nvPr>
            <p:ph type="body" idx="1"/>
          </p:nvPr>
        </p:nvSpPr>
        <p:spPr>
          <a:xfrm>
            <a:off x="282225" y="2403350"/>
            <a:ext cx="38061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SOCIAL MEDIA WEBAPP</a:t>
            </a:r>
            <a:endParaRPr/>
          </a:p>
          <a:p>
            <a:pPr marL="0" lvl="0" indent="0" algn="l" rtl="0">
              <a:lnSpc>
                <a:spcPct val="100000"/>
              </a:lnSpc>
              <a:spcBef>
                <a:spcPts val="0"/>
              </a:spcBef>
              <a:spcAft>
                <a:spcPts val="0"/>
              </a:spcAft>
              <a:buSzPts val="1400"/>
              <a:buNone/>
            </a:pPr>
            <a:r>
              <a:rPr lang="en-US"/>
              <a:t>Task 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8"/>
        <p:cNvGrpSpPr/>
        <p:nvPr/>
      </p:nvGrpSpPr>
      <p:grpSpPr>
        <a:xfrm>
          <a:off x="0" y="0"/>
          <a:ext cx="0" cy="0"/>
          <a:chOff x="0" y="0"/>
          <a:chExt cx="0" cy="0"/>
        </a:xfrm>
      </p:grpSpPr>
      <p:sp>
        <p:nvSpPr>
          <p:cNvPr id="1889" name="Google Shape;1889;p10"/>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90" name="Google Shape;1890;p10"/>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1400"/>
              <a:buNone/>
            </a:pPr>
            <a:r>
              <a:rPr lang="en-US" sz="1300"/>
              <a:t>Scheduling and Estimates:</a:t>
            </a:r>
            <a:endParaRPr sz="1300"/>
          </a:p>
          <a:p>
            <a:pPr marL="0" lvl="0" indent="0" algn="l" rtl="0">
              <a:lnSpc>
                <a:spcPct val="115000"/>
              </a:lnSpc>
              <a:spcBef>
                <a:spcPts val="1200"/>
              </a:spcBef>
              <a:spcAft>
                <a:spcPts val="0"/>
              </a:spcAft>
              <a:buSzPts val="1400"/>
              <a:buNone/>
            </a:pPr>
            <a:r>
              <a:rPr lang="en-US" sz="1300"/>
              <a:t>The following is the estimated timeline for the development of the social media web application:</a:t>
            </a:r>
            <a:endParaRPr sz="1300"/>
          </a:p>
          <a:p>
            <a:pPr marL="457200" lvl="0" indent="0" algn="l" rtl="0">
              <a:lnSpc>
                <a:spcPct val="115000"/>
              </a:lnSpc>
              <a:spcBef>
                <a:spcPts val="1200"/>
              </a:spcBef>
              <a:spcAft>
                <a:spcPts val="0"/>
              </a:spcAft>
              <a:buSzPts val="1400"/>
              <a:buNone/>
            </a:pPr>
            <a:r>
              <a:rPr lang="en-US" sz="1500">
                <a:solidFill>
                  <a:schemeClr val="lt1"/>
                </a:solidFill>
                <a:latin typeface="Arial"/>
                <a:ea typeface="Arial"/>
                <a:cs typeface="Arial"/>
                <a:sym typeface="Arial"/>
              </a:rPr>
              <a:t>1.</a:t>
            </a:r>
            <a:r>
              <a:rPr lang="en-US" sz="1500" b="0" i="0">
                <a:solidFill>
                  <a:schemeClr val="lt1"/>
                </a:solidFill>
                <a:latin typeface="Arial"/>
                <a:ea typeface="Arial"/>
                <a:cs typeface="Arial"/>
                <a:sym typeface="Arial"/>
              </a:rPr>
              <a:t>Requirements gathering and analysis (2 weeks).</a:t>
            </a:r>
            <a:endParaRPr/>
          </a:p>
          <a:p>
            <a:pPr marL="457200" lvl="0" indent="0" algn="l" rtl="0">
              <a:lnSpc>
                <a:spcPct val="115000"/>
              </a:lnSpc>
              <a:spcBef>
                <a:spcPts val="1200"/>
              </a:spcBef>
              <a:spcAft>
                <a:spcPts val="0"/>
              </a:spcAft>
              <a:buSzPts val="1400"/>
              <a:buNone/>
            </a:pPr>
            <a:r>
              <a:rPr lang="en-US" sz="1300"/>
              <a:t>2.</a:t>
            </a:r>
            <a:r>
              <a:rPr lang="en-US" sz="1600" b="0" i="0">
                <a:solidFill>
                  <a:srgbClr val="D1D5DB"/>
                </a:solidFill>
                <a:latin typeface="Arial"/>
                <a:ea typeface="Arial"/>
                <a:cs typeface="Arial"/>
                <a:sym typeface="Arial"/>
              </a:rPr>
              <a:t> </a:t>
            </a:r>
            <a:r>
              <a:rPr lang="en-US" sz="1500" b="0" i="0">
                <a:solidFill>
                  <a:schemeClr val="lt1"/>
                </a:solidFill>
                <a:latin typeface="Arial"/>
                <a:ea typeface="Arial"/>
                <a:cs typeface="Arial"/>
                <a:sym typeface="Arial"/>
              </a:rPr>
              <a:t>Design and architecture (4 weeks).</a:t>
            </a:r>
            <a:endParaRPr sz="1500">
              <a:solidFill>
                <a:schemeClr val="lt1"/>
              </a:solidFill>
            </a:endParaRPr>
          </a:p>
          <a:p>
            <a:pPr marL="457200" lvl="0" indent="0" algn="l" rtl="0">
              <a:lnSpc>
                <a:spcPct val="115000"/>
              </a:lnSpc>
              <a:spcBef>
                <a:spcPts val="1200"/>
              </a:spcBef>
              <a:spcAft>
                <a:spcPts val="0"/>
              </a:spcAft>
              <a:buSzPts val="1400"/>
              <a:buNone/>
            </a:pPr>
            <a:r>
              <a:rPr lang="en-US" sz="1500">
                <a:solidFill>
                  <a:schemeClr val="lt1"/>
                </a:solidFill>
              </a:rPr>
              <a:t>3.</a:t>
            </a:r>
            <a:r>
              <a:rPr lang="en-US" sz="1500" b="0" i="0">
                <a:solidFill>
                  <a:schemeClr val="lt1"/>
                </a:solidFill>
                <a:latin typeface="Arial"/>
                <a:ea typeface="Arial"/>
                <a:cs typeface="Arial"/>
                <a:sym typeface="Arial"/>
              </a:rPr>
              <a:t> Development (16 weeks).</a:t>
            </a:r>
            <a:endParaRPr/>
          </a:p>
          <a:p>
            <a:pPr marL="457200" lvl="0" indent="0" algn="l" rtl="0">
              <a:lnSpc>
                <a:spcPct val="115000"/>
              </a:lnSpc>
              <a:spcBef>
                <a:spcPts val="1200"/>
              </a:spcBef>
              <a:spcAft>
                <a:spcPts val="0"/>
              </a:spcAft>
              <a:buSzPts val="1400"/>
              <a:buNone/>
            </a:pPr>
            <a:r>
              <a:rPr lang="en-US" sz="1500">
                <a:solidFill>
                  <a:schemeClr val="lt1"/>
                </a:solidFill>
              </a:rPr>
              <a:t>4.</a:t>
            </a:r>
            <a:r>
              <a:rPr lang="en-US" sz="1500" b="0" i="0">
                <a:solidFill>
                  <a:schemeClr val="lt1"/>
                </a:solidFill>
                <a:latin typeface="Arial"/>
                <a:ea typeface="Arial"/>
                <a:cs typeface="Arial"/>
                <a:sym typeface="Arial"/>
              </a:rPr>
              <a:t> Testing (4 weeks).</a:t>
            </a:r>
            <a:endParaRPr/>
          </a:p>
          <a:p>
            <a:pPr marL="457200" lvl="0" indent="0" algn="l" rtl="0">
              <a:lnSpc>
                <a:spcPct val="115000"/>
              </a:lnSpc>
              <a:spcBef>
                <a:spcPts val="1200"/>
              </a:spcBef>
              <a:spcAft>
                <a:spcPts val="0"/>
              </a:spcAft>
              <a:buSzPts val="1400"/>
              <a:buNone/>
            </a:pPr>
            <a:r>
              <a:rPr lang="en-US" sz="1500">
                <a:solidFill>
                  <a:schemeClr val="lt1"/>
                </a:solidFill>
                <a:latin typeface="Arial"/>
                <a:ea typeface="Arial"/>
                <a:cs typeface="Arial"/>
                <a:sym typeface="Arial"/>
              </a:rPr>
              <a:t>5.</a:t>
            </a:r>
            <a:r>
              <a:rPr lang="en-US" sz="1500" b="0" i="0">
                <a:solidFill>
                  <a:schemeClr val="lt1"/>
                </a:solidFill>
                <a:latin typeface="Arial"/>
                <a:ea typeface="Arial"/>
                <a:cs typeface="Arial"/>
                <a:sym typeface="Arial"/>
              </a:rPr>
              <a:t> Deployment and maintenance (2 weeks).</a:t>
            </a:r>
            <a:endParaRPr/>
          </a:p>
          <a:p>
            <a:pPr marL="457200" lvl="0" indent="0" algn="l" rtl="0">
              <a:lnSpc>
                <a:spcPct val="115000"/>
              </a:lnSpc>
              <a:spcBef>
                <a:spcPts val="1200"/>
              </a:spcBef>
              <a:spcAft>
                <a:spcPts val="0"/>
              </a:spcAft>
              <a:buSzPts val="1400"/>
              <a:buNone/>
            </a:pPr>
            <a:endParaRPr sz="1300"/>
          </a:p>
          <a:p>
            <a:pPr marL="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0" lvl="0" indent="0" algn="l" rtl="0">
              <a:lnSpc>
                <a:spcPct val="100000"/>
              </a:lnSpc>
              <a:spcBef>
                <a:spcPts val="1200"/>
              </a:spcBef>
              <a:spcAft>
                <a:spcPts val="0"/>
              </a:spcAft>
              <a:buSzPts val="1400"/>
              <a:buNone/>
            </a:pPr>
            <a:endParaRPr sz="13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4"/>
        <p:cNvGrpSpPr/>
        <p:nvPr/>
      </p:nvGrpSpPr>
      <p:grpSpPr>
        <a:xfrm>
          <a:off x="0" y="0"/>
          <a:ext cx="0" cy="0"/>
          <a:chOff x="0" y="0"/>
          <a:chExt cx="0" cy="0"/>
        </a:xfrm>
      </p:grpSpPr>
      <p:sp>
        <p:nvSpPr>
          <p:cNvPr id="1895" name="Google Shape;1895;p11"/>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96" name="Google Shape;1896;p11"/>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1400"/>
              <a:buNone/>
            </a:pPr>
            <a:r>
              <a:rPr lang="en-US" sz="1300"/>
              <a:t>Technical Process:</a:t>
            </a:r>
            <a:endParaRPr sz="1300"/>
          </a:p>
          <a:p>
            <a:pPr marL="0" lvl="0" indent="0" algn="l" rtl="0">
              <a:lnSpc>
                <a:spcPct val="115000"/>
              </a:lnSpc>
              <a:spcBef>
                <a:spcPts val="1200"/>
              </a:spcBef>
              <a:spcAft>
                <a:spcPts val="0"/>
              </a:spcAft>
              <a:buSzPts val="1400"/>
              <a:buNone/>
            </a:pPr>
            <a:r>
              <a:rPr lang="en-US" sz="1300"/>
              <a:t> The following is the technical process for the development of the social media web application:</a:t>
            </a:r>
            <a:endParaRPr sz="1300"/>
          </a:p>
          <a:p>
            <a:pPr marL="457200" lvl="0" indent="-298450" algn="l" rtl="0">
              <a:lnSpc>
                <a:spcPct val="115000"/>
              </a:lnSpc>
              <a:spcBef>
                <a:spcPts val="1200"/>
              </a:spcBef>
              <a:spcAft>
                <a:spcPts val="0"/>
              </a:spcAft>
              <a:buClr>
                <a:schemeClr val="dk1"/>
              </a:buClr>
              <a:buSzPts val="1100"/>
              <a:buFont typeface="Arial"/>
              <a:buChar char="●"/>
            </a:pPr>
            <a:r>
              <a:rPr lang="en-US" sz="1300"/>
              <a:t>Requirements gathering and analysis</a:t>
            </a:r>
            <a:endParaRPr sz="1300"/>
          </a:p>
          <a:p>
            <a:pPr marL="457200" lvl="0" indent="-298450" algn="l" rtl="0">
              <a:lnSpc>
                <a:spcPct val="115000"/>
              </a:lnSpc>
              <a:spcBef>
                <a:spcPts val="0"/>
              </a:spcBef>
              <a:spcAft>
                <a:spcPts val="0"/>
              </a:spcAft>
              <a:buClr>
                <a:schemeClr val="dk1"/>
              </a:buClr>
              <a:buSzPts val="1100"/>
              <a:buFont typeface="Arial"/>
              <a:buChar char="●"/>
            </a:pPr>
            <a:r>
              <a:rPr lang="en-US" sz="1300"/>
              <a:t>Design and prototyping</a:t>
            </a:r>
            <a:endParaRPr sz="1300"/>
          </a:p>
          <a:p>
            <a:pPr marL="457200" lvl="0" indent="-298450" algn="l" rtl="0">
              <a:lnSpc>
                <a:spcPct val="115000"/>
              </a:lnSpc>
              <a:spcBef>
                <a:spcPts val="0"/>
              </a:spcBef>
              <a:spcAft>
                <a:spcPts val="0"/>
              </a:spcAft>
              <a:buClr>
                <a:schemeClr val="dk1"/>
              </a:buClr>
              <a:buSzPts val="1100"/>
              <a:buFont typeface="Arial"/>
              <a:buChar char="●"/>
            </a:pPr>
            <a:r>
              <a:rPr lang="en-US" sz="1300"/>
              <a:t>Implementation</a:t>
            </a:r>
            <a:endParaRPr sz="1300"/>
          </a:p>
          <a:p>
            <a:pPr marL="457200" lvl="0" indent="-298450" algn="l" rtl="0">
              <a:lnSpc>
                <a:spcPct val="115000"/>
              </a:lnSpc>
              <a:spcBef>
                <a:spcPts val="0"/>
              </a:spcBef>
              <a:spcAft>
                <a:spcPts val="0"/>
              </a:spcAft>
              <a:buClr>
                <a:schemeClr val="dk1"/>
              </a:buClr>
              <a:buSzPts val="1100"/>
              <a:buFont typeface="Arial"/>
              <a:buChar char="●"/>
            </a:pPr>
            <a:r>
              <a:rPr lang="en-US" sz="1300"/>
              <a:t>Testing and debugging</a:t>
            </a:r>
            <a:endParaRPr sz="1300"/>
          </a:p>
          <a:p>
            <a:pPr marL="457200" lvl="0" indent="-298450" algn="l" rtl="0">
              <a:lnSpc>
                <a:spcPct val="115000"/>
              </a:lnSpc>
              <a:spcBef>
                <a:spcPts val="0"/>
              </a:spcBef>
              <a:spcAft>
                <a:spcPts val="0"/>
              </a:spcAft>
              <a:buClr>
                <a:schemeClr val="dk1"/>
              </a:buClr>
              <a:buSzPts val="1100"/>
              <a:buFont typeface="Arial"/>
              <a:buChar char="●"/>
            </a:pPr>
            <a:r>
              <a:rPr lang="en-US" sz="1300"/>
              <a:t>Deployment and maintenance</a:t>
            </a:r>
            <a:endParaRPr sz="1300"/>
          </a:p>
          <a:p>
            <a:pPr marL="457200" lvl="0" indent="0" algn="l" rtl="0">
              <a:lnSpc>
                <a:spcPct val="115000"/>
              </a:lnSpc>
              <a:spcBef>
                <a:spcPts val="1200"/>
              </a:spcBef>
              <a:spcAft>
                <a:spcPts val="0"/>
              </a:spcAft>
              <a:buSzPts val="1400"/>
              <a:buNone/>
            </a:pPr>
            <a:endParaRPr sz="1300"/>
          </a:p>
          <a:p>
            <a:pPr marL="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0" lvl="0" indent="0" algn="l" rtl="0">
              <a:lnSpc>
                <a:spcPct val="100000"/>
              </a:lnSpc>
              <a:spcBef>
                <a:spcPts val="1200"/>
              </a:spcBef>
              <a:spcAft>
                <a:spcPts val="0"/>
              </a:spcAft>
              <a:buSzPts val="1400"/>
              <a:buNone/>
            </a:pPr>
            <a:endParaRPr sz="13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sp>
        <p:nvSpPr>
          <p:cNvPr id="1901" name="Google Shape;1901;p12"/>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a:bodyPr>
          <a:lstStyle/>
          <a:p>
            <a:pPr marL="0" lvl="0" indent="0" algn="l" rtl="0">
              <a:lnSpc>
                <a:spcPct val="100000"/>
              </a:lnSpc>
              <a:spcBef>
                <a:spcPts val="0"/>
              </a:spcBef>
              <a:spcAft>
                <a:spcPts val="0"/>
              </a:spcAft>
              <a:buClr>
                <a:schemeClr val="lt1"/>
              </a:buClr>
              <a:buSzPts val="1889"/>
              <a:buFont typeface="Public Sans"/>
              <a:buNone/>
            </a:pPr>
            <a:r>
              <a:rPr lang="en-US" sz="1300" b="0"/>
              <a:t>Task 1: </a:t>
            </a:r>
            <a:endParaRPr/>
          </a:p>
        </p:txBody>
      </p:sp>
      <p:sp>
        <p:nvSpPr>
          <p:cNvPr id="1902" name="Google Shape;1902;p12"/>
          <p:cNvSpPr txBox="1">
            <a:spLocks noGrp="1"/>
          </p:cNvSpPr>
          <p:nvPr>
            <p:ph type="body" idx="1"/>
          </p:nvPr>
        </p:nvSpPr>
        <p:spPr>
          <a:xfrm>
            <a:off x="110050" y="115489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1400"/>
              <a:buNone/>
            </a:pPr>
            <a:endParaRPr sz="1300"/>
          </a:p>
          <a:p>
            <a:pPr marL="457200" lvl="0" indent="-311150" algn="l" rtl="0">
              <a:lnSpc>
                <a:spcPct val="115000"/>
              </a:lnSpc>
              <a:spcBef>
                <a:spcPts val="1200"/>
              </a:spcBef>
              <a:spcAft>
                <a:spcPts val="0"/>
              </a:spcAft>
              <a:buSzPts val="1300"/>
              <a:buAutoNum type="arabicPeriod"/>
            </a:pPr>
            <a:r>
              <a:rPr lang="en-US" sz="1300"/>
              <a:t>Creation of SRS &amp; Github</a:t>
            </a:r>
            <a:endParaRPr sz="1300"/>
          </a:p>
          <a:p>
            <a:pPr marL="457200" lvl="0" indent="-311150" algn="l" rtl="0">
              <a:lnSpc>
                <a:spcPct val="115000"/>
              </a:lnSpc>
              <a:spcBef>
                <a:spcPts val="0"/>
              </a:spcBef>
              <a:spcAft>
                <a:spcPts val="0"/>
              </a:spcAft>
              <a:buSzPts val="1300"/>
              <a:buAutoNum type="arabicPeriod"/>
            </a:pPr>
            <a:r>
              <a:rPr lang="en-US" sz="1300"/>
              <a:t>Create SRS : “Your Project”</a:t>
            </a:r>
            <a:endParaRPr sz="1300"/>
          </a:p>
          <a:p>
            <a:pPr marL="457200" lvl="0" indent="-311150" algn="l" rtl="0">
              <a:lnSpc>
                <a:spcPct val="115000"/>
              </a:lnSpc>
              <a:spcBef>
                <a:spcPts val="0"/>
              </a:spcBef>
              <a:spcAft>
                <a:spcPts val="0"/>
              </a:spcAft>
              <a:buSzPts val="1300"/>
              <a:buAutoNum type="arabicPeriod"/>
            </a:pPr>
            <a:r>
              <a:rPr lang="en-US" sz="1300"/>
              <a:t>Creation &amp; Set-up of Github account</a:t>
            </a:r>
            <a:endParaRPr sz="1300"/>
          </a:p>
          <a:p>
            <a:pPr marL="457200" lvl="0" indent="-311150" algn="l" rtl="0">
              <a:lnSpc>
                <a:spcPct val="115000"/>
              </a:lnSpc>
              <a:spcBef>
                <a:spcPts val="0"/>
              </a:spcBef>
              <a:spcAft>
                <a:spcPts val="0"/>
              </a:spcAft>
              <a:buSzPts val="1300"/>
              <a:buAutoNum type="arabicPeriod"/>
            </a:pPr>
            <a:r>
              <a:rPr lang="en-US" sz="1300"/>
              <a:t>Creation &amp; Hands-on to various commands of Git Bash</a:t>
            </a:r>
            <a:endParaRPr sz="1300"/>
          </a:p>
          <a:p>
            <a:pPr marL="0" lvl="0" indent="0" algn="l" rtl="0">
              <a:lnSpc>
                <a:spcPct val="115000"/>
              </a:lnSpc>
              <a:spcBef>
                <a:spcPts val="1200"/>
              </a:spcBef>
              <a:spcAft>
                <a:spcPts val="0"/>
              </a:spcAft>
              <a:buSzPts val="1400"/>
              <a:buNone/>
            </a:pPr>
            <a:endParaRPr sz="1300"/>
          </a:p>
          <a:p>
            <a:pPr marL="0" lvl="0" indent="0" algn="l" rtl="0">
              <a:lnSpc>
                <a:spcPct val="115000"/>
              </a:lnSpc>
              <a:spcBef>
                <a:spcPts val="1200"/>
              </a:spcBef>
              <a:spcAft>
                <a:spcPts val="0"/>
              </a:spcAft>
              <a:buSzPts val="1400"/>
              <a:buNone/>
            </a:pPr>
            <a:r>
              <a:rPr lang="en-US" sz="1300"/>
              <a:t>Evaluation Metric:</a:t>
            </a:r>
            <a:endParaRPr sz="1300"/>
          </a:p>
          <a:p>
            <a:pPr marL="0" lvl="0" indent="0" algn="l" rtl="0">
              <a:lnSpc>
                <a:spcPct val="115000"/>
              </a:lnSpc>
              <a:spcBef>
                <a:spcPts val="1200"/>
              </a:spcBef>
              <a:spcAft>
                <a:spcPts val="0"/>
              </a:spcAft>
              <a:buSzPts val="1400"/>
              <a:buNone/>
            </a:pPr>
            <a:r>
              <a:rPr lang="en-US" sz="1300"/>
              <a:t>100% Completion of the above tasks</a:t>
            </a:r>
            <a:endParaRPr sz="1300"/>
          </a:p>
          <a:p>
            <a:pPr marL="0" lvl="0" indent="0" algn="l" rtl="0">
              <a:lnSpc>
                <a:spcPct val="115000"/>
              </a:lnSpc>
              <a:spcBef>
                <a:spcPts val="1200"/>
              </a:spcBef>
              <a:spcAft>
                <a:spcPts val="0"/>
              </a:spcAft>
              <a:buSzPts val="1400"/>
              <a:buNone/>
            </a:pPr>
            <a:endParaRPr sz="1300"/>
          </a:p>
          <a:p>
            <a:pPr marL="0" lvl="0" indent="0" algn="l" rtl="0">
              <a:lnSpc>
                <a:spcPct val="115000"/>
              </a:lnSpc>
              <a:spcBef>
                <a:spcPts val="1200"/>
              </a:spcBef>
              <a:spcAft>
                <a:spcPts val="0"/>
              </a:spcAft>
              <a:buSzPts val="1400"/>
              <a:buNone/>
            </a:pPr>
            <a:endParaRPr sz="1300"/>
          </a:p>
          <a:p>
            <a:pPr marL="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0" lvl="0" indent="0" algn="l" rtl="0">
              <a:lnSpc>
                <a:spcPct val="100000"/>
              </a:lnSpc>
              <a:spcBef>
                <a:spcPts val="1200"/>
              </a:spcBef>
              <a:spcAft>
                <a:spcPts val="0"/>
              </a:spcAft>
              <a:buSzPts val="1400"/>
              <a:buNone/>
            </a:pPr>
            <a:endParaRPr sz="13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06"/>
        <p:cNvGrpSpPr/>
        <p:nvPr/>
      </p:nvGrpSpPr>
      <p:grpSpPr>
        <a:xfrm>
          <a:off x="0" y="0"/>
          <a:ext cx="0" cy="0"/>
          <a:chOff x="0" y="0"/>
          <a:chExt cx="0" cy="0"/>
        </a:xfrm>
      </p:grpSpPr>
      <p:sp>
        <p:nvSpPr>
          <p:cNvPr id="1907" name="Google Shape;1907;p13"/>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a:bodyPr>
          <a:lstStyle/>
          <a:p>
            <a:pPr marL="0" lvl="0" indent="0" algn="l" rtl="0">
              <a:lnSpc>
                <a:spcPct val="100000"/>
              </a:lnSpc>
              <a:spcBef>
                <a:spcPts val="0"/>
              </a:spcBef>
              <a:spcAft>
                <a:spcPts val="0"/>
              </a:spcAft>
              <a:buClr>
                <a:schemeClr val="lt1"/>
              </a:buClr>
              <a:buSzPts val="1889"/>
              <a:buFont typeface="Public Sans"/>
              <a:buNone/>
            </a:pPr>
            <a:r>
              <a:rPr lang="en-US" sz="1300" b="0"/>
              <a:t>Task 1: </a:t>
            </a:r>
            <a:endParaRPr/>
          </a:p>
        </p:txBody>
      </p:sp>
      <p:sp>
        <p:nvSpPr>
          <p:cNvPr id="1908" name="Google Shape;1908;p13"/>
          <p:cNvSpPr txBox="1">
            <a:spLocks noGrp="1"/>
          </p:cNvSpPr>
          <p:nvPr>
            <p:ph type="body" idx="1"/>
          </p:nvPr>
        </p:nvSpPr>
        <p:spPr>
          <a:xfrm>
            <a:off x="110050" y="115489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1400"/>
              <a:buNone/>
            </a:pPr>
            <a:r>
              <a:rPr lang="en-US" sz="1300" dirty="0"/>
              <a:t>Learning Outcomes:</a:t>
            </a:r>
            <a:endParaRPr sz="1300" dirty="0"/>
          </a:p>
          <a:p>
            <a:pPr marL="457200" lvl="0" indent="-311150" algn="l" rtl="0">
              <a:lnSpc>
                <a:spcPct val="115000"/>
              </a:lnSpc>
              <a:spcBef>
                <a:spcPts val="1200"/>
              </a:spcBef>
              <a:spcAft>
                <a:spcPts val="0"/>
              </a:spcAft>
              <a:buSzPts val="1300"/>
              <a:buChar char="●"/>
            </a:pPr>
            <a:r>
              <a:rPr lang="en-US" sz="1300" dirty="0"/>
              <a:t>Get to know about different lifecycle models.</a:t>
            </a:r>
            <a:endParaRPr sz="1300" dirty="0"/>
          </a:p>
          <a:p>
            <a:pPr marL="457200" lvl="0" indent="-311150" algn="l" rtl="0">
              <a:lnSpc>
                <a:spcPct val="115000"/>
              </a:lnSpc>
              <a:spcBef>
                <a:spcPts val="0"/>
              </a:spcBef>
              <a:spcAft>
                <a:spcPts val="0"/>
              </a:spcAft>
              <a:buSzPts val="1300"/>
              <a:buChar char="●"/>
            </a:pPr>
            <a:r>
              <a:rPr lang="en-US" sz="1300" dirty="0"/>
              <a:t>Understanding importance and how to create an SRS</a:t>
            </a:r>
            <a:endParaRPr sz="1300" dirty="0"/>
          </a:p>
          <a:p>
            <a:pPr marL="457200" lvl="0" indent="-311150" algn="l" rtl="0">
              <a:lnSpc>
                <a:spcPct val="115000"/>
              </a:lnSpc>
              <a:spcBef>
                <a:spcPts val="0"/>
              </a:spcBef>
              <a:spcAft>
                <a:spcPts val="0"/>
              </a:spcAft>
              <a:buSzPts val="1300"/>
              <a:buChar char="●"/>
            </a:pPr>
            <a:r>
              <a:rPr lang="en-US" sz="1300" dirty="0"/>
              <a:t>Knowing various commands of </a:t>
            </a:r>
            <a:r>
              <a:rPr lang="en-US" sz="1300" dirty="0" err="1"/>
              <a:t>Github</a:t>
            </a:r>
            <a:endParaRPr sz="1300" dirty="0"/>
          </a:p>
          <a:p>
            <a:pPr marL="457200" lvl="0" indent="-311150" algn="l" rtl="0">
              <a:lnSpc>
                <a:spcPct val="115000"/>
              </a:lnSpc>
              <a:spcBef>
                <a:spcPts val="0"/>
              </a:spcBef>
              <a:spcAft>
                <a:spcPts val="0"/>
              </a:spcAft>
              <a:buSzPts val="1300"/>
              <a:buChar char="●"/>
            </a:pPr>
            <a:r>
              <a:rPr lang="en-US" sz="1300" dirty="0"/>
              <a:t>Understanding agile and scrum management techniques for efficient product development</a:t>
            </a:r>
            <a:endParaRPr sz="1300" dirty="0"/>
          </a:p>
          <a:p>
            <a:pPr marL="0" lvl="0" indent="0" algn="l" rtl="0">
              <a:lnSpc>
                <a:spcPct val="115000"/>
              </a:lnSpc>
              <a:spcBef>
                <a:spcPts val="1200"/>
              </a:spcBef>
              <a:spcAft>
                <a:spcPts val="0"/>
              </a:spcAft>
              <a:buSzPts val="1400"/>
              <a:buNone/>
            </a:pPr>
            <a:endParaRPr sz="1300" dirty="0"/>
          </a:p>
          <a:p>
            <a:pPr marL="0" lvl="0" indent="0" algn="l" rtl="0">
              <a:lnSpc>
                <a:spcPct val="115000"/>
              </a:lnSpc>
              <a:spcBef>
                <a:spcPts val="1200"/>
              </a:spcBef>
              <a:spcAft>
                <a:spcPts val="0"/>
              </a:spcAft>
              <a:buSzPts val="1400"/>
              <a:buNone/>
            </a:pPr>
            <a:endParaRPr sz="1300" dirty="0"/>
          </a:p>
          <a:p>
            <a:pPr marL="457200" lvl="0" indent="0" algn="l" rtl="0">
              <a:lnSpc>
                <a:spcPct val="115000"/>
              </a:lnSpc>
              <a:spcBef>
                <a:spcPts val="1200"/>
              </a:spcBef>
              <a:spcAft>
                <a:spcPts val="0"/>
              </a:spcAft>
              <a:buSzPts val="1400"/>
              <a:buNone/>
            </a:pPr>
            <a:endParaRPr sz="1300" dirty="0"/>
          </a:p>
          <a:p>
            <a:pPr marL="457200" lvl="0" indent="0" algn="l" rtl="0">
              <a:lnSpc>
                <a:spcPct val="115000"/>
              </a:lnSpc>
              <a:spcBef>
                <a:spcPts val="1200"/>
              </a:spcBef>
              <a:spcAft>
                <a:spcPts val="0"/>
              </a:spcAft>
              <a:buSzPts val="1400"/>
              <a:buNone/>
            </a:pPr>
            <a:endParaRPr sz="1300" dirty="0"/>
          </a:p>
          <a:p>
            <a:pPr marL="0" lvl="0" indent="0" algn="l" rtl="0">
              <a:lnSpc>
                <a:spcPct val="115000"/>
              </a:lnSpc>
              <a:spcBef>
                <a:spcPts val="1200"/>
              </a:spcBef>
              <a:spcAft>
                <a:spcPts val="0"/>
              </a:spcAft>
              <a:buSzPts val="1400"/>
              <a:buNone/>
            </a:pPr>
            <a:endParaRPr sz="1300" dirty="0"/>
          </a:p>
          <a:p>
            <a:pPr marL="457200" lvl="0" indent="0" algn="l" rtl="0">
              <a:lnSpc>
                <a:spcPct val="115000"/>
              </a:lnSpc>
              <a:spcBef>
                <a:spcPts val="1200"/>
              </a:spcBef>
              <a:spcAft>
                <a:spcPts val="0"/>
              </a:spcAft>
              <a:buSzPts val="1400"/>
              <a:buNone/>
            </a:pPr>
            <a:endParaRPr sz="1300" dirty="0"/>
          </a:p>
          <a:p>
            <a:pPr marL="457200" lvl="0" indent="0" algn="l" rtl="0">
              <a:lnSpc>
                <a:spcPct val="115000"/>
              </a:lnSpc>
              <a:spcBef>
                <a:spcPts val="1200"/>
              </a:spcBef>
              <a:spcAft>
                <a:spcPts val="0"/>
              </a:spcAft>
              <a:buSzPts val="1400"/>
              <a:buNone/>
            </a:pPr>
            <a:endParaRPr sz="1300" dirty="0"/>
          </a:p>
          <a:p>
            <a:pPr marL="0" lvl="0" indent="0" algn="l" rtl="0">
              <a:lnSpc>
                <a:spcPct val="100000"/>
              </a:lnSpc>
              <a:spcBef>
                <a:spcPts val="1200"/>
              </a:spcBef>
              <a:spcAft>
                <a:spcPts val="0"/>
              </a:spcAft>
              <a:buSzPts val="1400"/>
              <a:buNone/>
            </a:pPr>
            <a:endParaRPr sz="13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12"/>
        <p:cNvGrpSpPr/>
        <p:nvPr/>
      </p:nvGrpSpPr>
      <p:grpSpPr>
        <a:xfrm>
          <a:off x="0" y="0"/>
          <a:ext cx="0" cy="0"/>
          <a:chOff x="0" y="0"/>
          <a:chExt cx="0" cy="0"/>
        </a:xfrm>
      </p:grpSpPr>
      <p:sp>
        <p:nvSpPr>
          <p:cNvPr id="1913" name="Google Shape;1913;p14"/>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a:t>Github _link</a:t>
            </a:r>
            <a:endParaRPr/>
          </a:p>
        </p:txBody>
      </p:sp>
      <p:sp>
        <p:nvSpPr>
          <p:cNvPr id="1914" name="Google Shape;1914;p14"/>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fontScale="92500" lnSpcReduction="10000"/>
          </a:bodyPr>
          <a:lstStyle/>
          <a:p>
            <a:pPr marL="0" lvl="0" indent="0" algn="ctr" rtl="0">
              <a:lnSpc>
                <a:spcPct val="100000"/>
              </a:lnSpc>
              <a:spcBef>
                <a:spcPts val="0"/>
              </a:spcBef>
              <a:spcAft>
                <a:spcPts val="0"/>
              </a:spcAft>
              <a:buClr>
                <a:srgbClr val="BD8738"/>
              </a:buClr>
              <a:buSzPct val="154440"/>
              <a:buNone/>
            </a:pPr>
            <a:r>
              <a:rPr lang="en-IN" dirty="0">
                <a:solidFill>
                  <a:schemeClr val="bg2">
                    <a:lumMod val="60000"/>
                    <a:lumOff val="40000"/>
                  </a:schemeClr>
                </a:solidFill>
                <a:latin typeface="Noto Sans Symbols"/>
                <a:cs typeface="Times New Roman" panose="02020603050405020304" pitchFamily="18" charset="0"/>
                <a:hlinkClick r:id="rId3">
                  <a:extLst>
                    <a:ext uri="{A12FA001-AC4F-418D-AE19-62706E023703}">
                      <ahyp:hlinkClr xmlns:ahyp="http://schemas.microsoft.com/office/drawing/2018/hyperlinkcolor" val="tx"/>
                    </a:ext>
                  </a:extLst>
                </a:hlinkClick>
              </a:rPr>
              <a:t>https://github.com/Dhanush1412/NM_FULLSTACKDEVELOPEMENT</a:t>
            </a:r>
            <a:endParaRPr dirty="0">
              <a:solidFill>
                <a:schemeClr val="bg2">
                  <a:lumMod val="60000"/>
                  <a:lumOff val="40000"/>
                </a:schemeClr>
              </a:solidFill>
              <a:latin typeface="Noto Sans Symbols"/>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18"/>
        <p:cNvGrpSpPr/>
        <p:nvPr/>
      </p:nvGrpSpPr>
      <p:grpSpPr>
        <a:xfrm>
          <a:off x="0" y="0"/>
          <a:ext cx="0" cy="0"/>
          <a:chOff x="0" y="0"/>
          <a:chExt cx="0" cy="0"/>
        </a:xfrm>
      </p:grpSpPr>
      <p:pic>
        <p:nvPicPr>
          <p:cNvPr id="1919" name="Google Shape;1919;p15"/>
          <p:cNvPicPr preferRelativeResize="0"/>
          <p:nvPr/>
        </p:nvPicPr>
        <p:blipFill rotWithShape="1">
          <a:blip r:embed="rId3">
            <a:alphaModFix/>
          </a:blip>
          <a:srcRect/>
          <a:stretch/>
        </p:blipFill>
        <p:spPr>
          <a:xfrm>
            <a:off x="0" y="-9525"/>
            <a:ext cx="9144000" cy="5143500"/>
          </a:xfrm>
          <a:prstGeom prst="rect">
            <a:avLst/>
          </a:prstGeom>
          <a:noFill/>
          <a:ln>
            <a:noFill/>
          </a:ln>
        </p:spPr>
      </p:pic>
      <p:sp>
        <p:nvSpPr>
          <p:cNvPr id="1920" name="Google Shape;1920;p15"/>
          <p:cNvSpPr txBox="1"/>
          <p:nvPr/>
        </p:nvSpPr>
        <p:spPr>
          <a:xfrm>
            <a:off x="126088" y="3695568"/>
            <a:ext cx="2879400" cy="212362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By:</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err="1">
                <a:solidFill>
                  <a:srgbClr val="000000"/>
                </a:solidFill>
                <a:latin typeface="Arial"/>
                <a:ea typeface="Arial"/>
                <a:cs typeface="Arial"/>
                <a:sym typeface="Arial"/>
              </a:rPr>
              <a:t>Ahamed</a:t>
            </a:r>
            <a:r>
              <a:rPr lang="en-US" sz="1400" b="0" i="0" u="none" strike="noStrike" cap="none" dirty="0">
                <a:solidFill>
                  <a:srgbClr val="000000"/>
                </a:solidFill>
                <a:latin typeface="Arial"/>
                <a:ea typeface="Arial"/>
                <a:cs typeface="Arial"/>
                <a:sym typeface="Arial"/>
              </a:rPr>
              <a:t> </a:t>
            </a:r>
            <a:r>
              <a:rPr lang="en-US" sz="1400" b="0" i="0" u="none" strike="noStrike" cap="none" dirty="0" err="1">
                <a:solidFill>
                  <a:srgbClr val="000000"/>
                </a:solidFill>
                <a:latin typeface="Arial"/>
                <a:ea typeface="Arial"/>
                <a:cs typeface="Arial"/>
                <a:sym typeface="Arial"/>
              </a:rPr>
              <a:t>Akshan</a:t>
            </a:r>
            <a:r>
              <a:rPr lang="en-US" sz="1400" b="0" i="0" u="none" strike="noStrike" cap="none" dirty="0">
                <a:solidFill>
                  <a:srgbClr val="000000"/>
                </a:solidFill>
                <a:latin typeface="Arial"/>
                <a:ea typeface="Arial"/>
                <a:cs typeface="Arial"/>
                <a:sym typeface="Arial"/>
              </a:rPr>
              <a:t> 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Doron NC Daniel</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dirty="0" err="1"/>
              <a:t>Dhatchana</a:t>
            </a:r>
            <a:r>
              <a:rPr lang="en-US" dirty="0"/>
              <a:t> </a:t>
            </a:r>
            <a:r>
              <a:rPr lang="en-GB" dirty="0"/>
              <a:t>H</a:t>
            </a:r>
          </a:p>
          <a:p>
            <a:pPr marL="0" marR="0" lvl="0" indent="0" algn="l" rtl="0">
              <a:lnSpc>
                <a:spcPct val="100000"/>
              </a:lnSpc>
              <a:spcBef>
                <a:spcPts val="0"/>
              </a:spcBef>
              <a:spcAft>
                <a:spcPts val="0"/>
              </a:spcAft>
              <a:buClr>
                <a:srgbClr val="000000"/>
              </a:buClr>
              <a:buSzPts val="1400"/>
              <a:buFont typeface="Arial"/>
              <a:buNone/>
            </a:pPr>
            <a:r>
              <a:rPr lang="en-GB" dirty="0"/>
              <a:t>Bernard Alan Raj P</a:t>
            </a:r>
          </a:p>
          <a:p>
            <a:pPr marL="0" marR="0" lvl="0" indent="0" algn="l" rtl="0">
              <a:lnSpc>
                <a:spcPct val="100000"/>
              </a:lnSpc>
              <a:spcBef>
                <a:spcPts val="0"/>
              </a:spcBef>
              <a:spcAft>
                <a:spcPts val="0"/>
              </a:spcAft>
              <a:buClr>
                <a:srgbClr val="000000"/>
              </a:buClr>
              <a:buSzPts val="1400"/>
              <a:buFont typeface="Arial"/>
              <a:buNone/>
            </a:pPr>
            <a:r>
              <a:rPr lang="en-GB" dirty="0" err="1"/>
              <a:t>Dhanush</a:t>
            </a:r>
            <a:r>
              <a:rPr lang="en-GB" dirty="0"/>
              <a:t> S</a:t>
            </a:r>
          </a:p>
          <a:p>
            <a:pPr marL="0" marR="0" lvl="0" indent="0" algn="l" rtl="0">
              <a:lnSpc>
                <a:spcPct val="100000"/>
              </a:lnSpc>
              <a:spcBef>
                <a:spcPts val="0"/>
              </a:spcBef>
              <a:spcAft>
                <a:spcPts val="0"/>
              </a:spcAft>
              <a:buClr>
                <a:srgbClr val="000000"/>
              </a:buClr>
              <a:buSzPts val="1400"/>
              <a:buFont typeface="Arial"/>
              <a:buNone/>
            </a:pPr>
            <a:endParaRPr lang="en-GB"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9"/>
        <p:cNvGrpSpPr/>
        <p:nvPr/>
      </p:nvGrpSpPr>
      <p:grpSpPr>
        <a:xfrm>
          <a:off x="0" y="0"/>
          <a:ext cx="0" cy="0"/>
          <a:chOff x="0" y="0"/>
          <a:chExt cx="0" cy="0"/>
        </a:xfrm>
      </p:grpSpPr>
      <p:sp>
        <p:nvSpPr>
          <p:cNvPr id="1840" name="Google Shape;1840;p2"/>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41" name="Google Shape;1841;p2"/>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139700" lvl="0" indent="0" algn="l" rtl="0">
              <a:lnSpc>
                <a:spcPct val="100000"/>
              </a:lnSpc>
              <a:spcBef>
                <a:spcPts val="0"/>
              </a:spcBef>
              <a:spcAft>
                <a:spcPts val="0"/>
              </a:spcAft>
              <a:buSzPts val="1400"/>
              <a:buNone/>
            </a:pPr>
            <a:r>
              <a:rPr lang="en-US" sz="1500" b="1" i="0">
                <a:solidFill>
                  <a:schemeClr val="lt1"/>
                </a:solidFill>
                <a:latin typeface="Arial"/>
                <a:ea typeface="Arial"/>
                <a:cs typeface="Arial"/>
                <a:sym typeface="Arial"/>
              </a:rPr>
              <a:t>Introduction:</a:t>
            </a:r>
            <a:endParaRPr/>
          </a:p>
          <a:p>
            <a:pPr marL="139700" lvl="0" indent="0" algn="l" rtl="0">
              <a:lnSpc>
                <a:spcPct val="100000"/>
              </a:lnSpc>
              <a:spcBef>
                <a:spcPts val="0"/>
              </a:spcBef>
              <a:spcAft>
                <a:spcPts val="0"/>
              </a:spcAft>
              <a:buSzPts val="1400"/>
              <a:buNone/>
            </a:pPr>
            <a:endParaRPr sz="1500" b="1"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The purpose of this Software Requirement Specification (SRS) is to define the functional and non-functional requirements for a social media web application. The application will provide a platform for users to connect, share content, and communicate with each other. The SRS will provide a detailed description of the requirements to help the development team to design, develop, test, and maintain the application.</a:t>
            </a:r>
            <a:endParaRPr/>
          </a:p>
          <a:p>
            <a:pPr marL="139700" lvl="0" indent="0" algn="l" rtl="0">
              <a:lnSpc>
                <a:spcPct val="100000"/>
              </a:lnSpc>
              <a:spcBef>
                <a:spcPts val="0"/>
              </a:spcBef>
              <a:spcAft>
                <a:spcPts val="0"/>
              </a:spcAft>
              <a:buSzPts val="1400"/>
              <a:buNone/>
            </a:pPr>
            <a:br>
              <a:rPr lang="en-US" sz="1600" b="0" i="0">
                <a:solidFill>
                  <a:schemeClr val="lt1"/>
                </a:solidFill>
                <a:latin typeface="Arial"/>
                <a:ea typeface="Arial"/>
                <a:cs typeface="Arial"/>
                <a:sym typeface="Arial"/>
              </a:rPr>
            </a:br>
            <a:endParaRPr sz="13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sp>
        <p:nvSpPr>
          <p:cNvPr id="1846" name="Google Shape;1846;p3"/>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47" name="Google Shape;1847;p3"/>
          <p:cNvSpPr txBox="1">
            <a:spLocks noGrp="1"/>
          </p:cNvSpPr>
          <p:nvPr>
            <p:ph type="body" idx="1"/>
          </p:nvPr>
        </p:nvSpPr>
        <p:spPr>
          <a:xfrm>
            <a:off x="144700" y="1295649"/>
            <a:ext cx="4548600" cy="3330600"/>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0"/>
              </a:spcBef>
              <a:spcAft>
                <a:spcPts val="0"/>
              </a:spcAft>
              <a:buSzPts val="1400"/>
              <a:buFont typeface="Arial"/>
              <a:buAutoNum type="arabicPeriod"/>
            </a:pPr>
            <a:r>
              <a:rPr lang="en-US" sz="1500" b="0" i="0">
                <a:solidFill>
                  <a:schemeClr val="lt1"/>
                </a:solidFill>
                <a:latin typeface="Arial"/>
                <a:ea typeface="Arial"/>
                <a:cs typeface="Arial"/>
                <a:sym typeface="Arial"/>
              </a:rPr>
              <a:t>Functional Requirements:</a:t>
            </a:r>
            <a:endParaRPr/>
          </a:p>
          <a:p>
            <a:pPr marL="457200" lvl="0" indent="-228600" algn="l" rtl="0">
              <a:lnSpc>
                <a:spcPct val="100000"/>
              </a:lnSpc>
              <a:spcBef>
                <a:spcPts val="0"/>
              </a:spcBef>
              <a:spcAft>
                <a:spcPts val="0"/>
              </a:spcAft>
              <a:buSzPts val="1400"/>
              <a:buFont typeface="Arial"/>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1.1 User Management: The application should allow users to create an account and manage their profile. Users should be able to log in, log out, and reset their password. Users should be able to edit their profile information and upload a profile picture.</a:t>
            </a:r>
            <a:endParaRPr/>
          </a:p>
          <a:p>
            <a:pPr marL="457200" lvl="0" indent="-228600" algn="l" rtl="0">
              <a:lnSpc>
                <a:spcPct val="100000"/>
              </a:lnSpc>
              <a:spcBef>
                <a:spcPts val="0"/>
              </a:spcBef>
              <a:spcAft>
                <a:spcPts val="0"/>
              </a:spcAft>
              <a:buSzPts val="1400"/>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1.2 Content Sharing: The application should allow users to create and share content, such as text, images, and videos. Users should be able to create posts, upload images and videos, and comment on other users' posts. </a:t>
            </a:r>
            <a:endParaRPr sz="13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1"/>
        <p:cNvGrpSpPr/>
        <p:nvPr/>
      </p:nvGrpSpPr>
      <p:grpSpPr>
        <a:xfrm>
          <a:off x="0" y="0"/>
          <a:ext cx="0" cy="0"/>
          <a:chOff x="0" y="0"/>
          <a:chExt cx="0" cy="0"/>
        </a:xfrm>
      </p:grpSpPr>
      <p:sp>
        <p:nvSpPr>
          <p:cNvPr id="1852" name="Google Shape;1852;p4"/>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53" name="Google Shape;1853;p4"/>
          <p:cNvSpPr txBox="1">
            <a:spLocks noGrp="1"/>
          </p:cNvSpPr>
          <p:nvPr>
            <p:ph type="body" idx="1"/>
          </p:nvPr>
        </p:nvSpPr>
        <p:spPr>
          <a:xfrm>
            <a:off x="144710" y="1295658"/>
            <a:ext cx="4548600" cy="3036300"/>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1.3 Newsfeed: The application should have a newsfeed that displays posts from users and pages that the user follows. </a:t>
            </a:r>
            <a:endParaRPr/>
          </a:p>
          <a:p>
            <a:pPr marL="457200" lvl="0" indent="-228600" algn="l" rtl="0">
              <a:lnSpc>
                <a:spcPct val="100000"/>
              </a:lnSpc>
              <a:spcBef>
                <a:spcPts val="0"/>
              </a:spcBef>
              <a:spcAft>
                <a:spcPts val="0"/>
              </a:spcAft>
              <a:buSzPts val="1400"/>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1.4 Messaging: The application should allow users to send private messages to other users. Users should be able to create group chats and send direct messages.</a:t>
            </a:r>
            <a:endParaRPr/>
          </a:p>
          <a:p>
            <a:pPr marL="457200" lvl="0" indent="-228600" algn="l" rtl="0">
              <a:lnSpc>
                <a:spcPct val="100000"/>
              </a:lnSpc>
              <a:spcBef>
                <a:spcPts val="0"/>
              </a:spcBef>
              <a:spcAft>
                <a:spcPts val="0"/>
              </a:spcAft>
              <a:buSzPts val="1400"/>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1.5 Notifications: The application should send notifications to users when they receive a new message, a new follower, or when someone comments on their posts.</a:t>
            </a:r>
            <a:endParaRPr/>
          </a:p>
          <a:p>
            <a:pPr marL="0" lvl="0" indent="0" algn="l" rtl="0">
              <a:lnSpc>
                <a:spcPct val="100000"/>
              </a:lnSpc>
              <a:spcBef>
                <a:spcPts val="0"/>
              </a:spcBef>
              <a:spcAft>
                <a:spcPts val="0"/>
              </a:spcAft>
              <a:buSzPts val="1400"/>
              <a:buNone/>
            </a:pP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p5"/>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59" name="Google Shape;1859;p5"/>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0"/>
              </a:spcBef>
              <a:spcAft>
                <a:spcPts val="0"/>
              </a:spcAft>
              <a:buSzPts val="1400"/>
              <a:buFont typeface="Arial"/>
              <a:buAutoNum type="arabicPeriod" startAt="2"/>
            </a:pPr>
            <a:r>
              <a:rPr lang="en-US" sz="1500" b="0" i="0">
                <a:solidFill>
                  <a:schemeClr val="lt1"/>
                </a:solidFill>
                <a:latin typeface="Arial"/>
                <a:ea typeface="Arial"/>
                <a:cs typeface="Arial"/>
                <a:sym typeface="Arial"/>
              </a:rPr>
              <a:t>Non-functional Requirements:</a:t>
            </a:r>
            <a:endParaRPr/>
          </a:p>
          <a:p>
            <a:pPr marL="139700" lvl="0" indent="0" algn="l" rtl="0">
              <a:lnSpc>
                <a:spcPct val="100000"/>
              </a:lnSpc>
              <a:spcBef>
                <a:spcPts val="0"/>
              </a:spcBef>
              <a:spcAft>
                <a:spcPts val="0"/>
              </a:spcAft>
              <a:buSzPts val="1400"/>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2.1 Performance: The application should be able to handle a large number of users and provide a fast response time. The application should be able to handle concurrent user requests and scale according to the load.</a:t>
            </a:r>
            <a:endParaRPr/>
          </a:p>
          <a:p>
            <a:pPr marL="457200" lvl="0" indent="-228600" algn="l" rtl="0">
              <a:lnSpc>
                <a:spcPct val="100000"/>
              </a:lnSpc>
              <a:spcBef>
                <a:spcPts val="0"/>
              </a:spcBef>
              <a:spcAft>
                <a:spcPts val="0"/>
              </a:spcAft>
              <a:buSzPts val="1400"/>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2.2 Security: The application should have robust security measures to protect user data and prevent unauthorized access. The application should use encryption to secure user data and implement measures to prevent hacking and other security breaches.</a:t>
            </a:r>
            <a:endParaRPr/>
          </a:p>
          <a:p>
            <a:pPr marL="0" lvl="0" indent="0" algn="l" rtl="0">
              <a:lnSpc>
                <a:spcPct val="100000"/>
              </a:lnSpc>
              <a:spcBef>
                <a:spcPts val="0"/>
              </a:spcBef>
              <a:spcAft>
                <a:spcPts val="0"/>
              </a:spcAft>
              <a:buSzPts val="1400"/>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63"/>
        <p:cNvGrpSpPr/>
        <p:nvPr/>
      </p:nvGrpSpPr>
      <p:grpSpPr>
        <a:xfrm>
          <a:off x="0" y="0"/>
          <a:ext cx="0" cy="0"/>
          <a:chOff x="0" y="0"/>
          <a:chExt cx="0" cy="0"/>
        </a:xfrm>
      </p:grpSpPr>
      <p:sp>
        <p:nvSpPr>
          <p:cNvPr id="1864" name="Google Shape;1864;p6"/>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65" name="Google Shape;1865;p6"/>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2.3 Usability: The application should have a user-friendly interface that is easy to navigate. The application should have clear instructions and provide feedback to users.</a:t>
            </a:r>
            <a:endParaRPr/>
          </a:p>
          <a:p>
            <a:pPr marL="457200" lvl="0" indent="-228600" algn="l" rtl="0">
              <a:lnSpc>
                <a:spcPct val="100000"/>
              </a:lnSpc>
              <a:spcBef>
                <a:spcPts val="0"/>
              </a:spcBef>
              <a:spcAft>
                <a:spcPts val="0"/>
              </a:spcAft>
              <a:buSzPts val="1400"/>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2.4 Compatibility: The application should be compatible with different browsers and devices. The application should be responsive and work on mobile devices.</a:t>
            </a:r>
            <a:endParaRPr/>
          </a:p>
          <a:p>
            <a:pPr marL="457200" lvl="0" indent="-228600" algn="l" rtl="0">
              <a:lnSpc>
                <a:spcPct val="100000"/>
              </a:lnSpc>
              <a:spcBef>
                <a:spcPts val="0"/>
              </a:spcBef>
              <a:spcAft>
                <a:spcPts val="0"/>
              </a:spcAft>
              <a:buSzPts val="1400"/>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2.5 Reliability: The application should be reliable and available at all times. The application should have a backup and recovery plan in case of system failures.</a:t>
            </a:r>
            <a:endParaRPr/>
          </a:p>
          <a:p>
            <a:pPr marL="0" lvl="0" indent="0" algn="l" rtl="0">
              <a:lnSpc>
                <a:spcPct val="100000"/>
              </a:lnSpc>
              <a:spcBef>
                <a:spcPts val="1200"/>
              </a:spcBef>
              <a:spcAft>
                <a:spcPts val="0"/>
              </a:spcAft>
              <a:buSzPts val="1400"/>
              <a:buNone/>
            </a:pP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9"/>
        <p:cNvGrpSpPr/>
        <p:nvPr/>
      </p:nvGrpSpPr>
      <p:grpSpPr>
        <a:xfrm>
          <a:off x="0" y="0"/>
          <a:ext cx="0" cy="0"/>
          <a:chOff x="0" y="0"/>
          <a:chExt cx="0" cy="0"/>
        </a:xfrm>
      </p:grpSpPr>
      <p:sp>
        <p:nvSpPr>
          <p:cNvPr id="1870" name="Google Shape;1870;p7"/>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71" name="Google Shape;1871;p7"/>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0"/>
              </a:spcBef>
              <a:spcAft>
                <a:spcPts val="0"/>
              </a:spcAft>
              <a:buSzPts val="1400"/>
              <a:buFont typeface="Arial"/>
              <a:buAutoNum type="arabicPeriod" startAt="3"/>
            </a:pPr>
            <a:r>
              <a:rPr lang="en-US" sz="1500" b="0" i="0">
                <a:solidFill>
                  <a:schemeClr val="lt1"/>
                </a:solidFill>
                <a:latin typeface="Arial"/>
                <a:ea typeface="Arial"/>
                <a:cs typeface="Arial"/>
                <a:sym typeface="Arial"/>
              </a:rPr>
              <a:t>Technology Stack:</a:t>
            </a:r>
            <a:endParaRPr/>
          </a:p>
          <a:p>
            <a:pPr marL="457200" lvl="0" indent="-228600" algn="l" rtl="0">
              <a:lnSpc>
                <a:spcPct val="100000"/>
              </a:lnSpc>
              <a:spcBef>
                <a:spcPts val="0"/>
              </a:spcBef>
              <a:spcAft>
                <a:spcPts val="0"/>
              </a:spcAft>
              <a:buSzPts val="1400"/>
              <a:buFont typeface="Arial"/>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3.1 Front-end: The application should be built using HTML, CSS, and JavaScript. The front-end should use a modern web framework such as React or Angular.</a:t>
            </a:r>
            <a:endParaRPr/>
          </a:p>
          <a:p>
            <a:pPr marL="457200" lvl="0" indent="-228600" algn="l" rtl="0">
              <a:lnSpc>
                <a:spcPct val="100000"/>
              </a:lnSpc>
              <a:spcBef>
                <a:spcPts val="0"/>
              </a:spcBef>
              <a:spcAft>
                <a:spcPts val="0"/>
              </a:spcAft>
              <a:buSzPts val="1400"/>
              <a:buNone/>
            </a:pPr>
            <a:endParaRPr sz="1500" b="0" i="0">
              <a:solidFill>
                <a:schemeClr val="lt1"/>
              </a:solidFill>
              <a:latin typeface="Arial"/>
              <a:ea typeface="Arial"/>
              <a:cs typeface="Arial"/>
              <a:sym typeface="Arial"/>
            </a:endParaRPr>
          </a:p>
          <a:p>
            <a:pPr marL="457200" lvl="0" indent="-317500" algn="l" rtl="0">
              <a:lnSpc>
                <a:spcPct val="100000"/>
              </a:lnSpc>
              <a:spcBef>
                <a:spcPts val="0"/>
              </a:spcBef>
              <a:spcAft>
                <a:spcPts val="0"/>
              </a:spcAft>
              <a:buSzPts val="1400"/>
              <a:buChar char="▪"/>
            </a:pPr>
            <a:r>
              <a:rPr lang="en-US" sz="1500" b="0" i="0">
                <a:solidFill>
                  <a:schemeClr val="lt1"/>
                </a:solidFill>
                <a:latin typeface="Arial"/>
                <a:ea typeface="Arial"/>
                <a:cs typeface="Arial"/>
                <a:sym typeface="Arial"/>
              </a:rPr>
              <a:t>3.2 Back-end: The application should use a server-side programming language such as Python or Ruby. The application should use a modern web framework such as Django or Ruby on Rails</a:t>
            </a:r>
            <a:r>
              <a:rPr lang="en-US" sz="1500" b="0" i="0">
                <a:solidFill>
                  <a:srgbClr val="D1D5DB"/>
                </a:solidFill>
                <a:latin typeface="Arial"/>
                <a:ea typeface="Arial"/>
                <a:cs typeface="Arial"/>
                <a:sym typeface="Arial"/>
              </a:rPr>
              <a:t>.</a:t>
            </a:r>
            <a:endParaRPr/>
          </a:p>
          <a:p>
            <a:pPr marL="0" lvl="0" indent="0" algn="l" rtl="0">
              <a:lnSpc>
                <a:spcPct val="100000"/>
              </a:lnSpc>
              <a:spcBef>
                <a:spcPts val="1200"/>
              </a:spcBef>
              <a:spcAft>
                <a:spcPts val="0"/>
              </a:spcAft>
              <a:buSzPts val="1400"/>
              <a:buNone/>
            </a:pP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5"/>
        <p:cNvGrpSpPr/>
        <p:nvPr/>
      </p:nvGrpSpPr>
      <p:grpSpPr>
        <a:xfrm>
          <a:off x="0" y="0"/>
          <a:ext cx="0" cy="0"/>
          <a:chOff x="0" y="0"/>
          <a:chExt cx="0" cy="0"/>
        </a:xfrm>
      </p:grpSpPr>
      <p:sp>
        <p:nvSpPr>
          <p:cNvPr id="1876" name="Google Shape;1876;p8"/>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77" name="Google Shape;1877;p8"/>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0" lvl="0" indent="0" algn="l" rtl="0">
              <a:lnSpc>
                <a:spcPct val="100000"/>
              </a:lnSpc>
              <a:spcBef>
                <a:spcPts val="1200"/>
              </a:spcBef>
              <a:spcAft>
                <a:spcPts val="0"/>
              </a:spcAft>
              <a:buSzPts val="1400"/>
              <a:buNone/>
            </a:pPr>
            <a:endParaRPr sz="1300"/>
          </a:p>
        </p:txBody>
      </p:sp>
      <p:sp>
        <p:nvSpPr>
          <p:cNvPr id="1878" name="Google Shape;1878;p8"/>
          <p:cNvSpPr txBox="1"/>
          <p:nvPr/>
        </p:nvSpPr>
        <p:spPr>
          <a:xfrm>
            <a:off x="144696" y="1474776"/>
            <a:ext cx="4572000" cy="30931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a:solidFill>
                  <a:schemeClr val="lt1"/>
                </a:solidFill>
                <a:latin typeface="Arial"/>
                <a:ea typeface="Arial"/>
                <a:cs typeface="Arial"/>
                <a:sym typeface="Arial"/>
              </a:rPr>
              <a:t>4.Constraints</a:t>
            </a:r>
            <a:endParaRPr/>
          </a:p>
          <a:p>
            <a:pPr marL="0" marR="0" lvl="0" indent="0" algn="l" rtl="0">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1500" b="0" i="0" u="none" strike="noStrike" cap="none">
                <a:solidFill>
                  <a:schemeClr val="lt1"/>
                </a:solidFill>
                <a:latin typeface="Arial"/>
                <a:ea typeface="Arial"/>
                <a:cs typeface="Arial"/>
                <a:sym typeface="Arial"/>
              </a:rPr>
              <a:t>4.1 Technology Stack</a:t>
            </a:r>
            <a:endParaRPr/>
          </a:p>
          <a:p>
            <a:pPr marL="0" marR="0" lvl="0" indent="-95250" algn="l" rtl="0">
              <a:lnSpc>
                <a:spcPct val="100000"/>
              </a:lnSpc>
              <a:spcBef>
                <a:spcPts val="0"/>
              </a:spcBef>
              <a:spcAft>
                <a:spcPts val="0"/>
              </a:spcAft>
              <a:buClr>
                <a:srgbClr val="000000"/>
              </a:buClr>
              <a:buSzPts val="1500"/>
              <a:buFont typeface="Arial"/>
              <a:buChar char="•"/>
            </a:pPr>
            <a:r>
              <a:rPr lang="en-US" sz="1500" b="0" i="0" u="none" strike="noStrike" cap="none">
                <a:solidFill>
                  <a:schemeClr val="lt1"/>
                </a:solidFill>
                <a:latin typeface="Arial"/>
                <a:ea typeface="Arial"/>
                <a:cs typeface="Arial"/>
                <a:sym typeface="Arial"/>
              </a:rPr>
              <a:t>The web application should be built using the following technology stack:</a:t>
            </a:r>
            <a:endParaRPr/>
          </a:p>
          <a:p>
            <a:pPr marL="742950" marR="0" lvl="1" indent="-285750" algn="l" rtl="0">
              <a:lnSpc>
                <a:spcPct val="100000"/>
              </a:lnSpc>
              <a:spcBef>
                <a:spcPts val="0"/>
              </a:spcBef>
              <a:spcAft>
                <a:spcPts val="0"/>
              </a:spcAft>
              <a:buClr>
                <a:srgbClr val="000000"/>
              </a:buClr>
              <a:buSzPts val="1500"/>
              <a:buFont typeface="Arial"/>
              <a:buChar char="•"/>
            </a:pPr>
            <a:r>
              <a:rPr lang="en-US" sz="1500" b="0" i="0" u="none" strike="noStrike" cap="none">
                <a:solidFill>
                  <a:schemeClr val="lt1"/>
                </a:solidFill>
                <a:latin typeface="Arial"/>
                <a:ea typeface="Arial"/>
                <a:cs typeface="Arial"/>
                <a:sym typeface="Arial"/>
              </a:rPr>
              <a:t>Frontend: ReactJS</a:t>
            </a:r>
            <a:endParaRPr/>
          </a:p>
          <a:p>
            <a:pPr marL="742950" marR="0" lvl="1" indent="-285750" algn="l" rtl="0">
              <a:lnSpc>
                <a:spcPct val="100000"/>
              </a:lnSpc>
              <a:spcBef>
                <a:spcPts val="0"/>
              </a:spcBef>
              <a:spcAft>
                <a:spcPts val="0"/>
              </a:spcAft>
              <a:buClr>
                <a:srgbClr val="000000"/>
              </a:buClr>
              <a:buSzPts val="1500"/>
              <a:buFont typeface="Arial"/>
              <a:buChar char="•"/>
            </a:pPr>
            <a:r>
              <a:rPr lang="en-US" sz="1500" b="0" i="0" u="none" strike="noStrike" cap="none">
                <a:solidFill>
                  <a:schemeClr val="lt1"/>
                </a:solidFill>
                <a:latin typeface="Arial"/>
                <a:ea typeface="Arial"/>
                <a:cs typeface="Arial"/>
                <a:sym typeface="Arial"/>
              </a:rPr>
              <a:t>Backend: Node.js</a:t>
            </a:r>
            <a:endParaRPr/>
          </a:p>
          <a:p>
            <a:pPr marL="742950" marR="0" lvl="1" indent="-285750" algn="l" rtl="0">
              <a:lnSpc>
                <a:spcPct val="100000"/>
              </a:lnSpc>
              <a:spcBef>
                <a:spcPts val="0"/>
              </a:spcBef>
              <a:spcAft>
                <a:spcPts val="0"/>
              </a:spcAft>
              <a:buClr>
                <a:srgbClr val="000000"/>
              </a:buClr>
              <a:buSzPts val="1500"/>
              <a:buFont typeface="Arial"/>
              <a:buChar char="•"/>
            </a:pPr>
            <a:r>
              <a:rPr lang="en-US" sz="1500" b="0" i="0" u="none" strike="noStrike" cap="none">
                <a:solidFill>
                  <a:schemeClr val="lt1"/>
                </a:solidFill>
                <a:latin typeface="Arial"/>
                <a:ea typeface="Arial"/>
                <a:cs typeface="Arial"/>
                <a:sym typeface="Arial"/>
              </a:rPr>
              <a:t>Database: MongoDB</a:t>
            </a:r>
            <a:endParaRPr/>
          </a:p>
          <a:p>
            <a:pPr marL="742950" marR="0" lvl="1" indent="-190500" algn="l" rtl="0">
              <a:lnSpc>
                <a:spcPct val="10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1500" b="0" i="0" u="none" strike="noStrike" cap="none">
                <a:solidFill>
                  <a:schemeClr val="lt1"/>
                </a:solidFill>
                <a:latin typeface="Arial"/>
                <a:ea typeface="Arial"/>
                <a:cs typeface="Arial"/>
                <a:sym typeface="Arial"/>
              </a:rPr>
              <a:t>4.2 User Interface</a:t>
            </a:r>
            <a:endParaRPr/>
          </a:p>
          <a:p>
            <a:pPr marL="0" marR="0" lvl="0" indent="-95250" algn="l" rtl="0">
              <a:lnSpc>
                <a:spcPct val="100000"/>
              </a:lnSpc>
              <a:spcBef>
                <a:spcPts val="0"/>
              </a:spcBef>
              <a:spcAft>
                <a:spcPts val="0"/>
              </a:spcAft>
              <a:buClr>
                <a:srgbClr val="000000"/>
              </a:buClr>
              <a:buSzPts val="1500"/>
              <a:buFont typeface="Arial"/>
              <a:buChar char="•"/>
            </a:pPr>
            <a:r>
              <a:rPr lang="en-US" sz="1500" b="0" i="0" u="none" strike="noStrike" cap="none">
                <a:solidFill>
                  <a:schemeClr val="lt1"/>
                </a:solidFill>
                <a:latin typeface="Arial"/>
                <a:ea typeface="Arial"/>
                <a:cs typeface="Arial"/>
                <a:sym typeface="Arial"/>
              </a:rPr>
              <a:t>The web application should be designed to be user-friendly and intuitive, with a modern and clean interface.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2"/>
        <p:cNvGrpSpPr/>
        <p:nvPr/>
      </p:nvGrpSpPr>
      <p:grpSpPr>
        <a:xfrm>
          <a:off x="0" y="0"/>
          <a:ext cx="0" cy="0"/>
          <a:chOff x="0" y="0"/>
          <a:chExt cx="0" cy="0"/>
        </a:xfrm>
      </p:grpSpPr>
      <p:sp>
        <p:nvSpPr>
          <p:cNvPr id="1883" name="Google Shape;1883;p9"/>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84" name="Google Shape;1884;p9"/>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1400"/>
              <a:buNone/>
            </a:pPr>
            <a:r>
              <a:rPr lang="en-US" sz="1300"/>
              <a:t>Risk Mitigation:</a:t>
            </a:r>
            <a:endParaRPr sz="1300"/>
          </a:p>
          <a:p>
            <a:pPr marL="457200" lvl="0" indent="-317500" algn="l" rtl="0">
              <a:lnSpc>
                <a:spcPct val="100000"/>
              </a:lnSpc>
              <a:spcBef>
                <a:spcPts val="0"/>
              </a:spcBef>
              <a:spcAft>
                <a:spcPts val="0"/>
              </a:spcAft>
              <a:buSzPts val="1400"/>
              <a:buFont typeface="Arial"/>
              <a:buAutoNum type="arabicPeriod"/>
            </a:pPr>
            <a:r>
              <a:rPr lang="en-US" sz="1300">
                <a:solidFill>
                  <a:schemeClr val="lt1"/>
                </a:solidFill>
              </a:rPr>
              <a:t> </a:t>
            </a:r>
            <a:r>
              <a:rPr lang="en-US" sz="1600" b="0" i="0">
                <a:solidFill>
                  <a:schemeClr val="lt1"/>
                </a:solidFill>
                <a:latin typeface="Arial"/>
                <a:ea typeface="Arial"/>
                <a:cs typeface="Arial"/>
                <a:sym typeface="Arial"/>
              </a:rPr>
              <a:t>Security Risks:</a:t>
            </a:r>
            <a:endParaRPr/>
          </a:p>
          <a:p>
            <a:pPr marL="457200" lvl="0" indent="-317500" algn="l" rtl="0">
              <a:lnSpc>
                <a:spcPct val="100000"/>
              </a:lnSpc>
              <a:spcBef>
                <a:spcPts val="0"/>
              </a:spcBef>
              <a:spcAft>
                <a:spcPts val="0"/>
              </a:spcAft>
              <a:buSzPts val="1400"/>
              <a:buFont typeface="Arial"/>
              <a:buChar char="•"/>
            </a:pPr>
            <a:r>
              <a:rPr lang="en-US" sz="1600" b="0" i="0">
                <a:solidFill>
                  <a:schemeClr val="lt1"/>
                </a:solidFill>
                <a:latin typeface="Arial"/>
                <a:ea typeface="Arial"/>
                <a:cs typeface="Arial"/>
                <a:sym typeface="Arial"/>
              </a:rPr>
              <a:t>Implementing a multi-factor authentication process to reduce the risk of unauthorized access to user accounts.</a:t>
            </a:r>
            <a:endParaRPr/>
          </a:p>
          <a:p>
            <a:pPr marL="457200" lvl="0" indent="-317500" algn="l" rtl="0">
              <a:lnSpc>
                <a:spcPct val="100000"/>
              </a:lnSpc>
              <a:spcBef>
                <a:spcPts val="0"/>
              </a:spcBef>
              <a:spcAft>
                <a:spcPts val="0"/>
              </a:spcAft>
              <a:buSzPts val="1400"/>
              <a:buFont typeface="Arial"/>
              <a:buChar char="•"/>
            </a:pPr>
            <a:r>
              <a:rPr lang="en-US" sz="1600" b="0" i="0">
                <a:solidFill>
                  <a:schemeClr val="lt1"/>
                </a:solidFill>
                <a:latin typeface="Arial"/>
                <a:ea typeface="Arial"/>
                <a:cs typeface="Arial"/>
                <a:sym typeface="Arial"/>
              </a:rPr>
              <a:t>Performing regular security audits and vulnerability assessments to identify and fix potential security issues.</a:t>
            </a:r>
            <a:endParaRPr/>
          </a:p>
          <a:p>
            <a:pPr marL="457200" lvl="0" indent="-317500" algn="l" rtl="0">
              <a:lnSpc>
                <a:spcPct val="100000"/>
              </a:lnSpc>
              <a:spcBef>
                <a:spcPts val="0"/>
              </a:spcBef>
              <a:spcAft>
                <a:spcPts val="0"/>
              </a:spcAft>
              <a:buSzPts val="1400"/>
              <a:buFont typeface="Arial"/>
              <a:buChar char="•"/>
            </a:pPr>
            <a:r>
              <a:rPr lang="en-US" sz="1600" b="0" i="0">
                <a:solidFill>
                  <a:schemeClr val="lt1"/>
                </a:solidFill>
                <a:latin typeface="Arial"/>
                <a:ea typeface="Arial"/>
                <a:cs typeface="Arial"/>
                <a:sym typeface="Arial"/>
              </a:rPr>
              <a:t>Implementing data encryption at rest and in transit to protect user data.</a:t>
            </a:r>
            <a:endParaRPr/>
          </a:p>
          <a:p>
            <a:pPr marL="457200" lvl="0" indent="-317500" algn="l" rtl="0">
              <a:lnSpc>
                <a:spcPct val="100000"/>
              </a:lnSpc>
              <a:spcBef>
                <a:spcPts val="0"/>
              </a:spcBef>
              <a:spcAft>
                <a:spcPts val="0"/>
              </a:spcAft>
              <a:buSzPts val="1400"/>
              <a:buFont typeface="Arial"/>
              <a:buChar char="•"/>
            </a:pPr>
            <a:r>
              <a:rPr lang="en-US" sz="1600" b="0" i="0">
                <a:solidFill>
                  <a:schemeClr val="lt1"/>
                </a:solidFill>
                <a:latin typeface="Arial"/>
                <a:ea typeface="Arial"/>
                <a:cs typeface="Arial"/>
                <a:sym typeface="Arial"/>
              </a:rPr>
              <a:t>Providing users with the ability to report suspicious or malicious behavior</a:t>
            </a:r>
            <a:r>
              <a:rPr lang="en-US" sz="1600" b="0" i="0">
                <a:solidFill>
                  <a:srgbClr val="D1D5DB"/>
                </a:solidFill>
                <a:latin typeface="Arial"/>
                <a:ea typeface="Arial"/>
                <a:cs typeface="Arial"/>
                <a:sym typeface="Arial"/>
              </a:rPr>
              <a:t>.</a:t>
            </a:r>
            <a:endParaRPr/>
          </a:p>
          <a:p>
            <a:pPr marL="0" lvl="0" indent="0" algn="l" rtl="0">
              <a:lnSpc>
                <a:spcPct val="115000"/>
              </a:lnSpc>
              <a:spcBef>
                <a:spcPts val="1200"/>
              </a:spcBef>
              <a:spcAft>
                <a:spcPts val="0"/>
              </a:spcAft>
              <a:buSzPts val="1400"/>
              <a:buNone/>
            </a:pPr>
            <a:endParaRPr sz="1300"/>
          </a:p>
          <a:p>
            <a:pPr marL="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457200" lvl="0" indent="0" algn="l" rtl="0">
              <a:lnSpc>
                <a:spcPct val="115000"/>
              </a:lnSpc>
              <a:spcBef>
                <a:spcPts val="1200"/>
              </a:spcBef>
              <a:spcAft>
                <a:spcPts val="0"/>
              </a:spcAft>
              <a:buSzPts val="1400"/>
              <a:buNone/>
            </a:pPr>
            <a:endParaRPr sz="1300"/>
          </a:p>
          <a:p>
            <a:pPr marL="0" lvl="0" indent="0" algn="l" rtl="0">
              <a:lnSpc>
                <a:spcPct val="100000"/>
              </a:lnSpc>
              <a:spcBef>
                <a:spcPts val="1200"/>
              </a:spcBef>
              <a:spcAft>
                <a:spcPts val="0"/>
              </a:spcAft>
              <a:buSzPts val="1400"/>
              <a:buNone/>
            </a:pPr>
            <a:endParaRPr sz="1300"/>
          </a:p>
        </p:txBody>
      </p:sp>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862</Words>
  <Application>Microsoft Office PowerPoint</Application>
  <PresentationFormat>On-screen Show (16:9)</PresentationFormat>
  <Paragraphs>122</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Calibri</vt:lpstr>
      <vt:lpstr>Public Sans</vt:lpstr>
      <vt:lpstr>Arial</vt:lpstr>
      <vt:lpstr>Arial</vt:lpstr>
      <vt:lpstr>Noto Sans Symbols</vt:lpstr>
      <vt:lpstr>Simple Light</vt:lpstr>
      <vt:lpstr>PowerPoint Presentation</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Task 1: </vt:lpstr>
      <vt:lpstr>Task 1: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Jayadeep Gutha</dc:creator>
  <cp:lastModifiedBy>Jayadeep</cp:lastModifiedBy>
  <cp:revision>5</cp:revision>
  <dcterms:modified xsi:type="dcterms:W3CDTF">2023-03-10T05:12:09Z</dcterms:modified>
</cp:coreProperties>
</file>